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BA0E8-905A-44DD-980B-65A539F53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7ACDA-584D-403C-9AF6-86E7CD36C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3F6C3-FE09-449D-BE0E-B9B89BC12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19EA3-2652-43A6-8635-472EA74F4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6074A8-2E34-4039-8FEE-DFE784206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A60D4-2D5B-4C98-A234-DDB20DF13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222266-3C4E-48D1-BA54-AA74113AF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8348E-EB12-4393-BC9A-1B6EE6883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FB1D5-A751-4F79-B262-0732FDB7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D527E-59BD-438D-A256-A837927C4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3A5FE-8D84-4C97-A61F-44560B31C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211010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心理健康情景剧本写作技巧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剧本创作基础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心理健康主题的处理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剧本的呈现方式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心理健康情景剧本的评估与反馈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心理健康情景剧本的未来发展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心理健康情景剧本的定义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心理健康情景剧本是一种以心理健康为主题的剧本形式，通常用于心理健康教育和宣传。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它通过故事情节和角色扮演，反映和探讨各种心理健康问题，帮助观众了解和认识心理健康的重要性，提高自我认知和心理保健意识。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心理健康情景剧本在心理健康教育中扮演着重要的角色，它能够以生动、形象的方式呈现心理健康问题，引发观众的思考和共鸣。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通过情景剧本的演绎，观众可以更好地理解心理健康问题的成因、影响和解决方案，提高自我心理调节和应对能力。同时，心理健康情景剧本还可以促进社会对心理健康问题的关注和理解，减少歧视和偏见。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心理健康情景剧本的重要性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剧本创作基础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为角色设定独特的性格特点，使角色形象更加鲜明立体。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角色性格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为角色创造丰富的背景故事，有助于塑造角色的心理状态和行为模式。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设计角色之间的互动关系，以反映现实生活中的复杂人际关系。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792" r="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确保情节发展自然流畅，避免突兀和跳跃。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情节连贯性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在情节中设置冲突和障碍，并设计合理的解决方式。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冲突与解决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通过情节展现角色的内心世界，引发观众共鸣和思考。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情感深度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情节构建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确保对话服务于情节和角色发展，避免无关紧要的闲聊。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816" b="1181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40" r="144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对话目的性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根据角色性格和背景选择合适的语言风格，增强角色的真实性。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通过对话中的语气、语调和用词，表达角色的情感状态。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对话编写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心理健康主题的处理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真实反映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确保情感表达真实，符合角色的性格和情境，避免过度夸张或虚假。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细节描写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通过细节描写来增强情感表达的力度，如表情、动作、语气等。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节奏控制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掌握情感表达的节奏，避免过于急促或缓慢，保持情感的自然流动。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挖掘角色的内心世界，展现其复杂的情感和思想。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深入探索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从不同角度描写角色的心理状态，增加剧本的层次感和丰富性。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多角度呈现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运用隐喻和象征手法来暗示角色的心理状态，使描写更具艺术性。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隐喻和象征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心理描写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内心矛盾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揭示角色内心的矛盾和挣扎，展现其情感和思想的冲突。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展现角色在剧情发展中的内心变化，以及这些变化对角色成长的影响。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了解角色的成长背景、家庭状况、性格特点等，为角色内心世界的挖掘提供依据。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2" b="792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深度挖掘角色内心世界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https://d.book118.com/026021101055010100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2024-09-24T07:36:59.285</cp:lastPrinted>
  <dcterms:created xsi:type="dcterms:W3CDTF">2024-09-23T23:36:59Z</dcterms:created>
  <dcterms:modified xsi:type="dcterms:W3CDTF">2024-09-23T23:37:01Z</dcterms:modified>
</cp:coreProperties>
</file>