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378904-674D-42E5-823E-1726FFBC54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7E1A41-099C-407E-9DFF-8BE77B0BE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2E79A7-B820-40F8-8D55-3ABF385609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85C310-EFB1-4EA5-8A12-9951A5D1E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AB0F57-D472-4EE7-AF33-A9D225BB7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D93E71-A47D-46E4-B0A6-570A036CD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DFEEFC-3DEC-4942-B834-076D4F5552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DE74F4-682B-4224-A305-584E9A0B03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50E223-517A-400F-B47F-7E6C48A320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5F291F-2EC3-4247-BBD1-D7355E8D72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1C2231-BAB7-4EBC-908C-5B00064868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6021140045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《物权法案例》ppt课件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物权法概述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物权案例分析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物权法在实践中的应用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物权法的未来发展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物权法案例总结与启示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物权法概述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物权法的定义、特点和作用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物权法是调整财产归属和利用关系的法律规范，其特点包括明确物的归属、保护权利人的物权、维护交易秩序和促进经济发展等。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988" r="39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物权法的定义和特点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物权法的起源、发展和演变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物权法起源于罗马法，随着社会经济的发展不断演变和完善。在我国，物权法经历了长期的起草和讨论，于2007年颁布实施，对于保护公民的财产权利、促进社会主义市场经济的发展具有重要意义。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物权法的历史和发展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物权法的基本原则及其内涵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物权法的基本原则包括物权法定原则、一物一权原则、公示公信原则等。这些原则是物权法的基石，对于保障权利人的合法权益、维护交易安全具有重要作用。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物权法的基本原则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物权案例分析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物权归属不明，引发纠纷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9306" r="19306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甲乙双方因房屋所有权归属发生纠纷，经法院审理后确认房屋所有权归属于甲。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丙丁双方因土地使用权归属发生纠纷，经法院审理后确认土地使用权归属于丙。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物权确认纠纷案例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案例1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甲拥有一辆汽车，被乙非法占有，甲起诉乙返还车辆并赔偿损失。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案例2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丙的房屋被丁非法拆除，丙起诉丁赔偿损失。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所有权受到侵害或争议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146" r="17146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所有权纠纷案例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750" b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丙在丁的土地上建设房屋，未经许可，丁起诉丙拆除房屋并恢复原状。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用益物权受到侵害或争议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甲租赁乙的土地进行种植，因乙违约收回土地，甲起诉乙赔偿损失。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用益物权纠纷案例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担保物权实现过程中产生的纠纷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案例1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971" r="1397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案例2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甲为乙的债务提供房产抵押担保，债务到期后乙未履行还款义务，甲起诉行使抵押权。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丙为丁的债务提供质押担保，债务到期后丁未履行还款义务，丙起诉行使质权。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担保物权纠纷案例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物权法在实践中的应用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https://d.book118.com/026021140045010042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2024-09-09T14:40:04.610</cp:lastPrinted>
  <dcterms:created xsi:type="dcterms:W3CDTF">2024-09-09T06:40:04Z</dcterms:created>
  <dcterms:modified xsi:type="dcterms:W3CDTF">2024-09-09T06:40:06Z</dcterms:modified>
</cp:coreProperties>
</file>