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41F16-6ABB-4AAA-A655-11DF7D3C0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D9501-4130-405C-9DA0-3E93076C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A623E-CCEC-4252-B6BB-B87E1178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9FFC2-893D-43F7-83D8-9FE11829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D7072-571D-4DCE-A0CB-C15057D51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1A297-FA7D-4356-8068-757AE75A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24F5B-1D4C-4578-9263-A15C058C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D5D3A-BC58-4D1E-8C9E-3A01EF6F8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D16DF-77CF-45C6-AF90-4B0C0464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BCEB5-DCF8-4405-A91C-0DF7B98EA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375FC-09BD-4206-ADF4-6289D030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2044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新生儿动作能力发展阶段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新生儿动作能力培养方法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新生儿动作能力培养注意事项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新生儿动作能力培养与儿童发展关系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新生儿动作能力培养实践案例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新生儿动作能力发展阶段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新生儿在满月前后，可以在俯卧时抬头数秒钟，随着月龄增加，抬头时间逐渐延长。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284" b="162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手部抓握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新生儿的手掌被触摸时，会本能地握紧接触物，随着成长，逐渐学会主动抓握。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大约在2个月左右，宝宝开始尝试翻身，但需要家长协助或引导。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0-3个月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宝宝在5个月左右可以靠坐，6个月左右可以独坐，但时间不宜过长。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宝宝开始用拇指与食指抓取小物品，并逐渐学会传递和放下。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手部精细动作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部分宝宝在6个月左右开始尝试爬行，但多数宝宝需要更长时间来掌握。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爬行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4-6个月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宝宝逐渐熟练爬行，并开始使用手臂和腿部的协同动作。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87" r="1618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爬行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宝宝开始尝试站立，并逐渐学会扶走。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02" r="145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宝宝能够更准确地抓取物品，并开始尝试将不同物品组合在一起。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7-9个月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语言模仿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宝宝开始模仿家长的语言和动作，并逐渐发出简单的音节和单词。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大部分宝宝在1岁左右开始独立行走，但初学步阶段需要家长保护。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宝宝能够更准确地使用手指进行操作，如搭积木、捏取小物品等。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79" r="1547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10-12个月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新生儿动作能力培养方法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在宝宝清醒时，将其置于趴姿，用玩具或语言引导宝宝抬头，每次练习1-2分钟，每天可进行多次。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俯卧抬头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将宝宝竖直抱起，让宝宝的头部靠在家长肩膀上，轻轻拍打背部使宝宝抬头看前方，每次练习时间不宜过长。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竖抱抬头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抬头训练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当宝宝侧卧时，家长用一只手轻轻推宝宝的肩膀，同时用另一只手托住宝宝的腰部，帮助宝宝从侧卧变为仰卧或俯卧。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当宝宝仰卧时，家长轻轻推宝宝的脚部，使其踢腿，借助腿部的力量帮助宝宝从仰卧变为俯卧。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翻身训练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仰卧踢腿翻身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侧卧辅助翻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握物游戏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选择适合宝宝抓握的玩具或软物体，让宝宝尝试抓握并保持一段时间，家长可以在一旁给予鼓励和引导。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手部触摸游戏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让宝宝触摸不同质地和形状的物品，如毛绒玩具、塑料玩具等，刺激宝宝的触觉感知和手部灵活性。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手部抓握训练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家长在宝宝前面用毛巾或毯子等物品吸引宝宝的注意力，引导宝宝向前爬行。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模仿爬行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在宝宝爬行的路径上放置一些小障碍物，如枕头、纸箱等，鼓励宝宝绕过障碍物爬行。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障碍爬行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爬行训练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扶站训练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当宝宝能够稳定地站立时，家长可以扶着宝宝的腋下或腰部，让宝宝尝试迈步走动。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独站训练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逐渐减少家长对宝宝的扶持力度，让宝宝尝试自己独立站立和平衡身体。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站立与行走训练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https://d.book118.com/026022044004010050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2024-09-15T01:43:14.931</cp:lastPrinted>
  <dcterms:created xsi:type="dcterms:W3CDTF">2024-09-14T17:43:14Z</dcterms:created>
  <dcterms:modified xsi:type="dcterms:W3CDTF">2024-09-14T17:43:17Z</dcterms:modified>
</cp:coreProperties>
</file>