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E670B-A5E9-4D18-9A89-771220DD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04AF0-87CE-4E32-B1DC-BF1D7E576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F1EBF-6846-4FFA-BC15-8A6437E3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8746-41AC-4E4F-B8F8-DA1F147E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2CA10-49DC-46A2-AC98-5BACCD37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B751B-A4EB-4160-9B34-5766CA759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81786-0DC0-4E61-906B-BAC03394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A40CC-78E0-45D5-8EF4-F0C9A06E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E5E93-FFF5-4652-9708-D5B1BB15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8C43C-D035-4A7E-AC95-A81A6052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27246-1BA0-4F9D-839D-399ECB7A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3054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工程消防施工现场的防烟排烟与通风设计规范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防烟排烟系统概述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工程消防施工现场的防烟排烟设计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工程消防施工现场的通风设计规范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工程消防施工现场的防烟排烟与通风设计案例分析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防烟排烟系统概述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防烟排烟系统是用于控制和排除火灾产生的烟雾和有毒气体的系统，旨在减少火灾对人员和财产的危害。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在火灾发生时，防烟排烟系统能够迅速排除建筑物内的烟雾和有毒气体，防止火势蔓延，为人员疏散和灭火提供有利条件。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防烟排烟系统的定义与作用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通过机械送风方式，将新鲜空气送入建筑物内，以稀释烟雾和有毒气体。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机械送风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机械排烟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自然通风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通过机械排烟方式，将建筑物内的烟雾和有毒气体迅速排出室外。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利用建筑物的自然开口和热压差，实现建筑物的自然通风，排出烟雾和有毒气体。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防烟排烟系统的基本原理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防烟排烟系统的分类与特点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集中式防烟排烟系统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将多个防烟排烟设备集中在一处进行控制，具有高效、可靠的特点，适用于大型建筑物或建筑群。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分散式防烟排烟系统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将单个防烟排烟设备分散布置在建筑物内，具有灵活、便于维护的特点，适用于小型建筑物或单体建筑。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半集中式防烟排烟系统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结合集中式和分散式的特点，具有集中控制和分散布置的特点，适用于大型公共建筑或工业厂房。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工程消防施工现场的防烟排烟设计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安全至上原则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防烟排烟系统的设计应首先考虑安全因素，确保在火灾发生时能够有效地排除烟雾，保障人员安全疏散。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符合规范要求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设计应遵循国家和地方的消防技术规范、标准以及相关法律法规，确保系统合法合规。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在满足功能需求的前提下，应尽量采用先进的技术和设备，提高系统的可靠性和稳定性。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根据工程消防施工现场的实际情况，计算所需的排烟量，确保在火灾发生时能够迅速排除烟雾。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根据排烟量计算结果，选择合适的排烟设备，如排烟风机、排烟管道等，确保设备性能与实际需求相匹配。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排烟量的计算与排烟设备的选择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排烟量计算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管道布置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合理规划排烟管道的走向和布局，尽量减少管道长度和弯头数量，降低流动阻力，提高排烟效率。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采用可靠的连接方式，如法兰连接、焊接等，确保管道连接处密封良好，防止烟雾渗漏。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排烟管道的布置与连接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https://d.book118.com/026023054030010054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2024-09-21T03:42:56.812</cp:lastPrinted>
  <dcterms:created xsi:type="dcterms:W3CDTF">2024-09-20T19:42:56Z</dcterms:created>
  <dcterms:modified xsi:type="dcterms:W3CDTF">2024-09-20T19:42:58Z</dcterms:modified>
</cp:coreProperties>
</file>