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8E4FDF-3C42-4ED6-94FB-E424128063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5742B5-32D0-4649-8229-FBF0FC3AB6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E2FAA5-372B-4BCD-9A7D-40D0B4CCC5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F7FED1-177E-4A4A-917A-BBFC4F6F0B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266FDC3-E561-4196-A97D-E249929A64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ECE6170-862C-42EC-B5ED-50E59ED71A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1B73D91-9893-4923-A85E-44EB4CF290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F81A13-E309-4BE4-870B-F0D3BF59D5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446D0D-B2E6-4BF5-BB08-75C9720204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3B5358-7A2E-4749-AFF9-BB2BE0CA4B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67D3B9-9D95-4E48-8A2A-98C911FC4D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6023205222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印刷企业宿舍管理2024年趋势展望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宿舍管理现状与挑战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智能化技术在宿舍管理中的应用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员工体验与满意度提升策略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绿色环保理念在宿舍管理中的实践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宿舍安全与风险管理策略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宿舍管理现状与挑战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877" r="2787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目前许多印刷企业仍采用传统的人工管理方式，包括入住登记、费用收取、卫生检查等，效率低下且易出错。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传统人工管理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虽然部分企业引入了宿舍管理系统，但信息化程度仍然较低，缺乏智能化、自动化的管理工具。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信息化程度不足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当前宿舍管理模式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员工满意度低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宿舍环境和管理水平直接影响员工的生活质量和满意度，进而影响员工的工作积极性和留任率。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管理效率低下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传统人工管理方式导致管理效率低下，无法满足现代企业的快速发展需求。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信息不透明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由于缺乏有效的信息化手段，宿舍管理信息不透明，容易出现管理漏洞和安全隐患。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面临的问题与挑战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引入先进的宿舍管理系统，实现自动化、智能化的管理，提高管理效率。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提高管理效率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6250" r="62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加强信息化建设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648" r="1464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提升员工满意度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完善宿舍管理的信息化手段，实现信息的实时更新和共享，提高管理透明度。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改善宿舍环境，提高管理水平，为员工提供舒适、安全的住宿条件，提升员工满意度和忠诚度。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改进方向与需求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智能化技术在宿舍管理中的应用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98" b="26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物联网技术应用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设备监控与远程控制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通过物联网技术，实现对宿舍内设备（如空调、照明、门锁等）的远程监控和控制，提高管理效率。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环境监测与调节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实时监测宿舍内的温度、湿度、空气质量等环境参数，并根据需求自动调节，提供舒适的居住环境。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安全防范与预警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通过物联网传感器监测宿舍内的安全隐患，如火灾、漏水等，及时发出预警并采取措施。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住宿数据分析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收集并分析宿舍入住数据、设备使用数据等，为优化宿舍管理和提升住宿体验提供依据。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能耗管理与优化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通过对宿舍能耗数据的监测和分析，找出能源浪费的环节，提出节能措施，降低企业运营成本。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员工行为分析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分析员工在宿舍内的行为模式，了解员工需求，为企业制定更人性化的宿舍管理政策提供参考。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大数据分析与优化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智能预警与应急处理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通过人工智能技术，对宿舍内的安全隐患进行智能预警，并协助管理人员进行应急处理。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智能语音交互与服务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在宿舍内引入智能语音助手，为员工提供便捷的语音交互服务，如查询住宿信息、报修设备等。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智能排班与调度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利用人工智能技术，根据宿舍管理需求和员工技能，实现智能排班和调度，提高管理效率。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人工智能辅助决策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员工体验与满意度提升策略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对宿舍进行定期维护和升级，确保床铺、桌椅、卫浴等设施完好且舒适。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884" r="16884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提升宿舍硬件设施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通过绿化、装饰等手段，打造温馨、舒适的宿舍环境，让员工感受到家的温暖。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营造宜居环境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在宿舍区增设娱乐设施，如健身房、图书馆、电影室等，丰富员工的业余生活。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完善娱乐设施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优化住宿环境及设施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定期举办员工座谈会，倾听员工心声，及时了解并解决员工在宿舍生活中遇到的问题。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建立有效沟通机制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提供心理咨询服务，帮助员工缓解工作压力，保持良好的心态。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关注员工心理健康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组织各类团建活动，增进员工之间的友谊，营造团结、和谐的宿舍氛围。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营造和谐氛围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加强员工沟通与关怀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https://d.book118.com/026023205222010034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2024-09-04T08:01:47.549</cp:lastPrinted>
  <dcterms:created xsi:type="dcterms:W3CDTF">2024-09-04T00:01:47Z</dcterms:created>
  <dcterms:modified xsi:type="dcterms:W3CDTF">2024-09-04T00:01:49Z</dcterms:modified>
</cp:coreProperties>
</file>