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B2A66-8A26-41F4-9982-72AD4917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E81C8-4585-48A8-B66D-23C640A9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19EB7-9844-46B2-8004-92620D48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CC2CE-DE7F-4178-98A4-BED76FF7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88310-31BA-4AC6-A37A-AEC38456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BDAD8-4C7F-4FF1-AD05-8066EB34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4BD8A-C932-43F8-8CE4-2669F9E0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DB7A0-A7FC-45AB-B433-6EB6ACE4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6BE01-CB33-4F72-8754-9F404B10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231C0-D020-4743-97E5-8577D8AF3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C8676-36DA-4FC1-8F27-16EE384AF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321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信息小组汇报PPT\n## 1.护理信息小组简介及目标\n### 1.1护理信息小组成立背景与意义\n### 1.2护理信息小组的组织架构与成员\n### 1.3护理信息小组的核心目标与愿景\n## 2.护理信息技术的应用与发展\n### 2.1护理信息技术的定义与分类\n### 2.2护理信息技术的应用案例分析\n### 2.3护理信息技术的发展趋势与前景\n## 3.护理信息小组的工作成果与经验分享\n### 3.1护理信息小组的项目实践与成果展示\n### 3.2护理信息小组的经验教训与改进措施\n### 3.3护理信息小组的未来工作计划与设想\n## 4.护理信息小组的挑战与应对策略\n### 4.1护理信息小组面临的挑战与困难\n### 4.2护理信息小组的应对策略与解决方案\n### 4.3护理信息小组的成功案例与启示\n## 5.护理信息小组的推广与影响力拓展\n### 5.1护理信息小组的推广策略与实施计划\n### 5.2护理信息小组与其他相关组织的合作与交流\n### 5.3护理信息小组在行业内的影响力与认可度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护理信息小组汇报PPT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护理信息小组简介及目标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7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随着医疗卫生行业的快速发展，护理信息技术的应用日益广泛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提升患者护理质量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优化医疗资源配置</a:t>
                </a:r>
                <a:endParaRPr/>
              </a:p>
            </p:txBody>
          </p:sp>
        </p:grpSp>
        <p:grpSp>
          <p:nvGrpSpPr>
            <p:cNvPr id="7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为了促进护理信息技术的发展和应用，成立了护理信息小组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汇聚行业内的专家和学者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开展护理信息技术的研究和交流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推动护理信息技术的应用和创新</a:t>
                </a:r>
                <a:endParaRPr/>
              </a:p>
            </p:txBody>
          </p:sp>
        </p:grpSp>
        <p:grpSp>
          <p:nvGrpSpPr>
            <p:cNvPr id="8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护理信息小组的成立具有重要的现实意义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提高护理人员的信息化水平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促进医疗卫生行业的信息化发展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为患者提供更加优质的护理服务</a:t>
                </a:r>
                <a:endParaRPr/>
              </a:p>
            </p:txBody>
          </p: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护理信息小组成立背景与意义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8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护理信息小组采用扁平化管理模式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便于成员之间的沟通和协作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保持组织的灵活性和适应性</a:t>
                </a:r>
                <a:endParaRPr/>
              </a:p>
            </p:txBody>
          </p:sp>
        </p:grpSp>
        <p:grpSp>
          <p:nvGrpSpPr>
            <p:cNvPr id="9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护理信息小组的成员包括护理专家、信息技术专家和管理者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具备丰富的护理经验和专业知识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熟悉信息技术的发展趋势和应用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具有较强的组织和协调能力</a:t>
                </a:r>
                <a:endParaRPr/>
              </a:p>
            </p:txBody>
          </p:sp>
        </p:grpSp>
        <p:grpSp>
          <p:nvGrpSpPr>
            <p:cNvPr id="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护理信息小组设有一个核心团队和多个子团队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核心团队负责整个组织的发展方向和规划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子团队负责具体的项目研究和实施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子团队之间相互协作，共同推进护理信息小组的工作</a:t>
                </a:r>
                <a:endParaRPr/>
              </a:p>
            </p:txBody>
          </p: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护理信息小组的组织架构与成员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研究护理信息技术的发展趋势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开展护理信息技术的培训和交流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推动护理信息技术的应用和创新</a:t>
                </a:r>
                <a:endParaRPr/>
              </a:p>
            </p:txBody>
          </p:sp>
          <p:sp>
            <p:nvSpPr>
              <p:cNvPr id="10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护理信息小组的核心目标是促进护理信息技术的发展和应用</a:t>
                </a:r>
                <a:endParaRPr/>
              </a:p>
            </p:txBody>
          </p:sp>
          <p:sp>
            <p:nvSpPr>
              <p:cNvPr id="10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实现护理信息的互联互通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为患者提供更加优质的护理服务</a:t>
                </a:r>
                <a:endParaRPr/>
              </a:p>
            </p:txBody>
          </p:sp>
          <p:sp>
            <p:nvSpPr>
              <p:cNvPr id="10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护理信息小组的愿景是构建护理信息化生态系统</a:t>
                </a:r>
                <a:endParaRPr/>
              </a:p>
            </p:txBody>
          </p:sp>
          <p:sp>
            <p:nvSpPr>
              <p:cNvPr id="10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护理信息小组的核心目标与愿景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护理信息技术的应用与发展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1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护理信息技术是指在医疗卫生领域应用的信息技术</a:t>
                </a:r>
                <a:endParaRPr/>
              </a:p>
            </p:txBody>
          </p:sp>
          <p:sp>
            <p:nvSpPr>
              <p:cNvPr id="1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包括护理信息管理、护理信息传输、护理信息安全等方面的技术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与医疗信息技术、药学信息技术等相互关联和补充</a:t>
                </a:r>
                <a:endParaRPr/>
              </a:p>
            </p:txBody>
          </p:sp>
        </p:grpSp>
        <p:grpSp>
          <p:nvGrpSpPr>
            <p:cNvPr id="12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护理信息技术可以分为基础设施层、应用层和管理层</a:t>
                </a:r>
                <a:endParaRPr/>
              </a:p>
            </p:txBody>
          </p:sp>
          <p:sp>
            <p:nvSpPr>
              <p:cNvPr id="1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基础设施层主要包括计算机网络、通信设备等硬件设施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应用层主要包括护理信息系统、护理移动应用等软件系统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管理层主要包括护理信息安全管理、护理信息战略规划等管理体系</a:t>
                </a:r>
                <a:endParaRPr/>
              </a:p>
            </p:txBody>
          </p:sp>
          <p:sp>
            <p:nvSpPr>
              <p:cNvPr id="12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护理信息技术的定义与分类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护理信息小组开展了多个护理信息技术应用项目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如护理信息系统、护理移动应用、护理大数据分析等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项目取得了显著的成果，为护理信息化的发展提供了有力支持</a:t>
                </a:r>
                <a:endParaRPr/>
              </a:p>
            </p:txBody>
          </p:sp>
          <p:pic>
            <p:nvPicPr>
              <p:cNvPr id="1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护理信息技术的应用可以提高护理工作效率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减少纸质文档的填写和存储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实现护理信息的快速查询和共享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优化护理工作流程和管理模式</a:t>
                </a:r>
                <a:endParaRPr/>
              </a:p>
            </p:txBody>
          </p:sp>
          <p:pic>
            <p:nvPicPr>
              <p:cNvPr id="1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护理信息技术的应用可以提升患者护理质量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实现个性化的护理计划和治疗方案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提高护理服务的及时性和准确性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增强患者的护理体验和满意度</a:t>
                </a:r>
                <a:endParaRPr/>
              </a:p>
            </p:txBody>
          </p:sp>
          <p:pic>
            <p:nvPicPr>
              <p:cNvPr id="1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护理信息技术的应用案例分析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护理信息技术的发展趋势表现为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互联化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智能化是指利用人工智能、机器学习等技术提高护理工作的效率和质量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个性化是指根据患者的具体情况制定个性化的护理计划和治疗方案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互联化是指实现护理信息在医疗卫生行业内部的互联互通和共享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护理信息技术的发展前景广阔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随着医疗卫生行业的持续发展和技术进步，护理信息技术的应用将更加广泛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护理信息技术将与其他信息技术领域深度融合，推动医疗卫生行业的数字化转型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护理信息技术将为患者提供更加优质、高效、安全的护理服务</a:t>
            </a:r>
            <a:endParaRPr/>
          </a:p>
        </p:txBody>
      </p: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护理信息技术的发展趋势与前景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护理信息小组的工作成果与经验分享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护理信息小组的项目实践与成果展示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护理信息小组开展了多个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护理信息技术应用项目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如护理信息系统、护理移动应用、护理大数据分析等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项目取得了显著的成果，为护理信息化的发展提供了有力支持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项目成果主要体现在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提高护理工作效率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提升患者护理质量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优化医疗资源配置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提高护理工作效率：减少纸质文档的填写和存储，实现护理信息的快速查询和共享，优化护理工作流程和管理模式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提升患者护理质量：实现个性化的护理计划和治疗方案，提高护理服务的及时性和准确性，增强患者的护理体验和满意度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优化医疗资源配置：实现护理信息的互联互通，提高护理资源的利用效率，为患者提供更加优质的护理服务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https://d.book118.com/026023210021010051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护理信息小组汇报PPT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2024-09-16T18:40:28.099</cp:lastPrinted>
  <dcterms:created xsi:type="dcterms:W3CDTF">2024-09-16T10:40:28Z</dcterms:created>
  <dcterms:modified xsi:type="dcterms:W3CDTF">2024-09-16T10:40:30Z</dcterms:modified>
</cp:coreProperties>
</file>