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065E1-40C3-4EB0-8DCA-1492CD562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CA41A-E2C0-433D-B430-067BEDB5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A76EB-2D5F-415A-B7FA-DC35EFB64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B72C7-5D6E-45D8-BBD7-BC6B90DBE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DC765-5DCB-4F60-8E5B-92FD8331D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8EEBF-580C-4A94-97BF-9558E5E55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5F045-BE2B-4E5B-9114-39AC94317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06E0B-2F69-4FCC-8D02-BF5805A09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5DF4E-8380-4BAD-BC4D-024A51B41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28571-F86C-4586-86DC-528DF4B8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7088D-B11F-48D4-89FB-867C1EDF9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251251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甲状腺术前宣教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甲状腺基本知识介绍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手术室环境及设备介绍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甲状腺基本知识介绍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甲状腺位于颈部前方，喉结下方，呈蝴蝶状。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甲状腺是内分泌系统的重要器官，主要分泌甲状腺激素，调节机体代谢和生长发育。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甲状腺的位置与功能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71" r="1067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常见甲状腺疾病及症状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表现为怕热、多汗、心悸、消瘦等高代谢症状。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表现为畏寒、乏力、水肿、便秘等低代谢症状。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甲状腺内出现肿块，可随吞咽动作上下移动。部分结节为恶性，需手术治疗。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甲状腺发炎，可导致甲状腺疼痛、肿大等症状。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甲状腺功能亢进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甲状腺功能减退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甲状腺结节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甲状腺炎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甲状腺结节、甲状腺肿瘤、部分甲状腺功能亢进等。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严重心、肺、肝、肾功能不全，不能耐受手术者；甲状腺炎症急性期，手术风险大者；凝血功能障碍，手术出血风险高者等。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术前检查项目及意义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12" b="116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包括血常规、肝肾功能、凝血功能等，评估手术风险。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如甲状腺B超、CT等，明确病变位置、大小及与周围组织的关系。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评估心脏功能，排除手术禁忌症。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根据患者病情，可能需要进行喉镜检查、肺功能检查等。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心理准备与情绪调整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了解手术相关知识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通过与医生沟通、阅读相关书籍或资料等途径，了解甲状腺手术的基本知识、手术过程和可能的风险，以减轻恐惧和焦虑情绪。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尽量保持乐观、积极的心态，相信医生和医疗团队的专业能力，相信自己能够顺利度过手术期。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寻求心理支持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如有需要，可以向心理医生或心理咨询师寻求帮助，通过心理咨询、心理疏导等方式调整心态，缓解紧张情绪。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术前应停止吸烟，至少术前两周内避免吸烟，以减少呼吸道分泌物和降低术后感染风险；同时限制饮酒，以免影响手术效果和术后恢复。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452" r="1345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术前应保持营养均衡，多吃富含蛋白质、维生素和矿物质的食物，如瘦肉、鱼、蛋、奶、豆类、新鲜蔬菜和水果等，以增强机体抵抗力和促进术后恢复。同时避免食用辛辣、刺激性食物和饮料。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睡眠充足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术前应保证充足的睡眠时间，避免熬夜、劳累和精神紧张，以保持身体和心理状态最佳。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生活习惯调整建议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根据医生建议，术前可能需要服用一些药物，如镇静剂、抗生素等。患者应按时按量服用，并注意观察药物反应和不良反应。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在服用术前药物时，应告知医生自己过敏史、用药史和身体状况，以便医生调整用药方案。同时避免自行停药或更改药物剂量，以免影响手术效果和术后恢复。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禁用药物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术前应禁用一些可能影响手术的药物，如阿司匹林、华法林等抗凝药物，以及具有活血作用的中草药等。如有需要，应在医生指导下进行调整。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术前用药指导及注意事项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根据医院要求和医生建议，准备好手术所需的物品，如病历资料、影像学资料、假牙、眼镜等。同时避免携带贵重物品进入手术室。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洗澡更衣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手术前一天应洗澡更衣，保持皮肤清洁干燥，以降低术后感染风险。同时避免使用香水或化妆品等刺激性物品。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禁食禁饮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根据手术安排和麻醉方式，医生会告知患者具体的禁食禁饮时间。患者应严格遵守医嘱，以免因进食或饮水导致手术延误或发生意外。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手术前一天应完成相关术前检查，如血常规、尿常规、心电图、胸片等。如有异常结果，应及时告知医生以便调整手术方案。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手术前一日准备工作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手术室环境及设备介绍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通常采用层流洁净手术室，分为限制区、半限制区和非限制区，确保手术环境无菌。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包括手术台、无影灯、电刀、吸引器等基础设备，以及高清腹腔镜、超声刀等高端设备。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手术室布局与设施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https://d.book118.com/026025125150010044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2024-09-13T01:39:51.594</cp:lastPrinted>
  <dcterms:created xsi:type="dcterms:W3CDTF">2024-09-12T17:39:51Z</dcterms:created>
  <dcterms:modified xsi:type="dcterms:W3CDTF">2024-09-12T17:39:53Z</dcterms:modified>
</cp:coreProperties>
</file>