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3716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2" r:id="rId22"/>
  </p:sldIdLst>
  <p:sldSz cx="9144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902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928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tags" Target="../tags/tag30.xml" /><Relationship Id="rId31" Type="http://schemas.openxmlformats.org/officeDocument/2006/relationships/tags" Target="../tags/tag31.xml" /><Relationship Id="rId32" Type="http://schemas.openxmlformats.org/officeDocument/2006/relationships/tags" Target="../tags/tag32.xml" /><Relationship Id="rId33" Type="http://schemas.openxmlformats.org/officeDocument/2006/relationships/tags" Target="../tags/tag33.xml" /><Relationship Id="rId34" Type="http://schemas.openxmlformats.org/officeDocument/2006/relationships/tags" Target="../tags/tag34.xml" /><Relationship Id="rId35" Type="http://schemas.openxmlformats.org/officeDocument/2006/relationships/tags" Target="../tags/tag35.xml" /><Relationship Id="rId36" Type="http://schemas.openxmlformats.org/officeDocument/2006/relationships/tags" Target="../tags/tag36.xml" /><Relationship Id="rId37" Type="http://schemas.openxmlformats.org/officeDocument/2006/relationships/tags" Target="../tags/tag37.xml" /><Relationship Id="rId38" Type="http://schemas.openxmlformats.org/officeDocument/2006/relationships/tags" Target="../tags/tag38.xml" /><Relationship Id="rId39" Type="http://schemas.openxmlformats.org/officeDocument/2006/relationships/tags" Target="../tags/tag39.xml" /><Relationship Id="rId4" Type="http://schemas.openxmlformats.org/officeDocument/2006/relationships/tags" Target="../tags/tag4.xml" /><Relationship Id="rId40" Type="http://schemas.openxmlformats.org/officeDocument/2006/relationships/tags" Target="../tags/tag40.xml" /><Relationship Id="rId41" Type="http://schemas.openxmlformats.org/officeDocument/2006/relationships/tags" Target="../tags/tag41.xml" /><Relationship Id="rId42" Type="http://schemas.openxmlformats.org/officeDocument/2006/relationships/tags" Target="../tags/tag42.xml" /><Relationship Id="rId43" Type="http://schemas.openxmlformats.org/officeDocument/2006/relationships/tags" Target="../tags/tag43.xml" /><Relationship Id="rId44" Type="http://schemas.openxmlformats.org/officeDocument/2006/relationships/tags" Target="../tags/tag44.xml" /><Relationship Id="rId45" Type="http://schemas.openxmlformats.org/officeDocument/2006/relationships/tags" Target="../tags/tag45.xml" /><Relationship Id="rId46" Type="http://schemas.openxmlformats.org/officeDocument/2006/relationships/tags" Target="../tags/tag46.xml" /><Relationship Id="rId47" Type="http://schemas.openxmlformats.org/officeDocument/2006/relationships/tags" Target="../tags/tag47.xml" /><Relationship Id="rId48" Type="http://schemas.openxmlformats.org/officeDocument/2006/relationships/tags" Target="../tags/tag48.xml" /><Relationship Id="rId49" Type="http://schemas.openxmlformats.org/officeDocument/2006/relationships/tags" Target="../tags/tag49.xml" /><Relationship Id="rId5" Type="http://schemas.openxmlformats.org/officeDocument/2006/relationships/tags" Target="../tags/tag5.xml" /><Relationship Id="rId50" Type="http://schemas.openxmlformats.org/officeDocument/2006/relationships/tags" Target="../tags/tag50.xml" /><Relationship Id="rId51" Type="http://schemas.openxmlformats.org/officeDocument/2006/relationships/tags" Target="../tags/tag51.xml" /><Relationship Id="rId52" Type="http://schemas.openxmlformats.org/officeDocument/2006/relationships/tags" Target="../tags/tag52.xml" /><Relationship Id="rId53" Type="http://schemas.openxmlformats.org/officeDocument/2006/relationships/tags" Target="../tags/tag53.xml" /><Relationship Id="rId54" Type="http://schemas.openxmlformats.org/officeDocument/2006/relationships/tags" Target="../tags/tag54.xml" /><Relationship Id="rId55" Type="http://schemas.openxmlformats.org/officeDocument/2006/relationships/tags" Target="../tags/tag55.xml" /><Relationship Id="rId56" Type="http://schemas.openxmlformats.org/officeDocument/2006/relationships/tags" Target="../tags/tag56.xml" /><Relationship Id="rId57" Type="http://schemas.openxmlformats.org/officeDocument/2006/relationships/tags" Target="../tags/tag57.xml" /><Relationship Id="rId58" Type="http://schemas.openxmlformats.org/officeDocument/2006/relationships/tags" Target="../tags/tag58.xml" /><Relationship Id="rId59" Type="http://schemas.openxmlformats.org/officeDocument/2006/relationships/tags" Target="../tags/tag59.xml" /><Relationship Id="rId6" Type="http://schemas.openxmlformats.org/officeDocument/2006/relationships/tags" Target="../tags/tag6.xml" /><Relationship Id="rId60" Type="http://schemas.openxmlformats.org/officeDocument/2006/relationships/tags" Target="../tags/tag60.xml" /><Relationship Id="rId61" Type="http://schemas.openxmlformats.org/officeDocument/2006/relationships/tags" Target="../tags/tag61.xml" /><Relationship Id="rId62" Type="http://schemas.openxmlformats.org/officeDocument/2006/relationships/tags" Target="../tags/tag62.xml" /><Relationship Id="rId63" Type="http://schemas.openxmlformats.org/officeDocument/2006/relationships/tags" Target="../tags/tag63.xml" /><Relationship Id="rId64" Type="http://schemas.openxmlformats.org/officeDocument/2006/relationships/tags" Target="../tags/tag64.xml" /><Relationship Id="rId65" Type="http://schemas.openxmlformats.org/officeDocument/2006/relationships/tags" Target="../tags/tag65.xml" /><Relationship Id="rId66" Type="http://schemas.openxmlformats.org/officeDocument/2006/relationships/tags" Target="../tags/tag66.xml" /><Relationship Id="rId67" Type="http://schemas.openxmlformats.org/officeDocument/2006/relationships/tags" Target="../tags/tag67.xml" /><Relationship Id="rId68" Type="http://schemas.openxmlformats.org/officeDocument/2006/relationships/tags" Target="../tags/tag68.xml" /><Relationship Id="rId69" Type="http://schemas.openxmlformats.org/officeDocument/2006/relationships/tags" Target="../tags/tag69.xml" /><Relationship Id="rId7" Type="http://schemas.openxmlformats.org/officeDocument/2006/relationships/tags" Target="../tags/tag7.xml" /><Relationship Id="rId70" Type="http://schemas.openxmlformats.org/officeDocument/2006/relationships/tags" Target="../tags/tag70.xml" /><Relationship Id="rId71" Type="http://schemas.openxmlformats.org/officeDocument/2006/relationships/tags" Target="../tags/tag71.xml" /><Relationship Id="rId72" Type="http://schemas.openxmlformats.org/officeDocument/2006/relationships/tags" Target="../tags/tag72.xml" /><Relationship Id="rId73" Type="http://schemas.openxmlformats.org/officeDocument/2006/relationships/tags" Target="../tags/tag73.xml" /><Relationship Id="rId74" Type="http://schemas.openxmlformats.org/officeDocument/2006/relationships/tags" Target="../tags/tag74.xml" /><Relationship Id="rId75" Type="http://schemas.openxmlformats.org/officeDocument/2006/relationships/tags" Target="../tags/tag75.xml" /><Relationship Id="rId76" Type="http://schemas.openxmlformats.org/officeDocument/2006/relationships/tags" Target="../tags/tag76.xml" /><Relationship Id="rId77" Type="http://schemas.openxmlformats.org/officeDocument/2006/relationships/tags" Target="../tags/tag77.xml" /><Relationship Id="rId78" Type="http://schemas.openxmlformats.org/officeDocument/2006/relationships/tags" Target="../tags/tag78.xml" /><Relationship Id="rId79" Type="http://schemas.openxmlformats.org/officeDocument/2006/relationships/tags" Target="../tags/tag79.xml" /><Relationship Id="rId8" Type="http://schemas.openxmlformats.org/officeDocument/2006/relationships/tags" Target="../tags/tag8.xml" /><Relationship Id="rId80" Type="http://schemas.openxmlformats.org/officeDocument/2006/relationships/tags" Target="../tags/tag80.xml" /><Relationship Id="rId81" Type="http://schemas.openxmlformats.org/officeDocument/2006/relationships/tags" Target="../tags/tag81.xml" /><Relationship Id="rId82" Type="http://schemas.openxmlformats.org/officeDocument/2006/relationships/tags" Target="../tags/tag82.xml" /><Relationship Id="rId83" Type="http://schemas.openxmlformats.org/officeDocument/2006/relationships/tags" Target="../tags/tag83.xml" /><Relationship Id="rId84" Type="http://schemas.openxmlformats.org/officeDocument/2006/relationships/tags" Target="../tags/tag84.xml" /><Relationship Id="rId85" Type="http://schemas.openxmlformats.org/officeDocument/2006/relationships/image" Target="../media/image1.png" /><Relationship Id="rId86" Type="http://schemas.openxmlformats.org/officeDocument/2006/relationships/tags" Target="../tags/tag85.xml" /><Relationship Id="rId87" Type="http://schemas.openxmlformats.org/officeDocument/2006/relationships/tags" Target="../tags/tag86.xml" /><Relationship Id="rId88" Type="http://schemas.openxmlformats.org/officeDocument/2006/relationships/tags" Target="../tags/tag87.xml" /><Relationship Id="rId89" Type="http://schemas.openxmlformats.org/officeDocument/2006/relationships/tags" Target="../tags/tag88.xml" /><Relationship Id="rId9" Type="http://schemas.openxmlformats.org/officeDocument/2006/relationships/tags" Target="../tags/tag9.xml" /><Relationship Id="rId90" Type="http://schemas.openxmlformats.org/officeDocument/2006/relationships/tags" Target="../tags/tag89.xml" /><Relationship Id="rId91" Type="http://schemas.openxmlformats.org/officeDocument/2006/relationships/tags" Target="../tags/tag90.xml" /><Relationship Id="rId92" Type="http://schemas.openxmlformats.org/officeDocument/2006/relationships/tags" Target="../tags/tag91.xml" /><Relationship Id="rId93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2.xml" /><Relationship Id="rId10" Type="http://schemas.openxmlformats.org/officeDocument/2006/relationships/tags" Target="../tags/tag101.xml" /><Relationship Id="rId11" Type="http://schemas.openxmlformats.org/officeDocument/2006/relationships/tags" Target="../tags/tag102.xml" /><Relationship Id="rId12" Type="http://schemas.openxmlformats.org/officeDocument/2006/relationships/tags" Target="../tags/tag103.xml" /><Relationship Id="rId13" Type="http://schemas.openxmlformats.org/officeDocument/2006/relationships/tags" Target="../tags/tag104.xml" /><Relationship Id="rId14" Type="http://schemas.openxmlformats.org/officeDocument/2006/relationships/tags" Target="../tags/tag105.xml" /><Relationship Id="rId15" Type="http://schemas.openxmlformats.org/officeDocument/2006/relationships/tags" Target="../tags/tag106.xml" /><Relationship Id="rId16" Type="http://schemas.openxmlformats.org/officeDocument/2006/relationships/tags" Target="../tags/tag107.xml" /><Relationship Id="rId17" Type="http://schemas.openxmlformats.org/officeDocument/2006/relationships/tags" Target="../tags/tag108.xml" /><Relationship Id="rId18" Type="http://schemas.openxmlformats.org/officeDocument/2006/relationships/tags" Target="../tags/tag109.xml" /><Relationship Id="rId19" Type="http://schemas.openxmlformats.org/officeDocument/2006/relationships/tags" Target="../tags/tag110.xml" /><Relationship Id="rId2" Type="http://schemas.openxmlformats.org/officeDocument/2006/relationships/tags" Target="../tags/tag93.xml" /><Relationship Id="rId20" Type="http://schemas.openxmlformats.org/officeDocument/2006/relationships/tags" Target="../tags/tag111.xml" /><Relationship Id="rId21" Type="http://schemas.openxmlformats.org/officeDocument/2006/relationships/tags" Target="../tags/tag112.xml" /><Relationship Id="rId22" Type="http://schemas.openxmlformats.org/officeDocument/2006/relationships/tags" Target="../tags/tag113.xml" /><Relationship Id="rId23" Type="http://schemas.openxmlformats.org/officeDocument/2006/relationships/tags" Target="../tags/tag114.xml" /><Relationship Id="rId24" Type="http://schemas.openxmlformats.org/officeDocument/2006/relationships/tags" Target="../tags/tag115.xml" /><Relationship Id="rId25" Type="http://schemas.openxmlformats.org/officeDocument/2006/relationships/tags" Target="../tags/tag116.xml" /><Relationship Id="rId26" Type="http://schemas.openxmlformats.org/officeDocument/2006/relationships/tags" Target="../tags/tag117.xml" /><Relationship Id="rId27" Type="http://schemas.openxmlformats.org/officeDocument/2006/relationships/tags" Target="../tags/tag118.xml" /><Relationship Id="rId28" Type="http://schemas.openxmlformats.org/officeDocument/2006/relationships/tags" Target="../tags/tag119.xml" /><Relationship Id="rId29" Type="http://schemas.openxmlformats.org/officeDocument/2006/relationships/tags" Target="../tags/tag120.xml" /><Relationship Id="rId3" Type="http://schemas.openxmlformats.org/officeDocument/2006/relationships/tags" Target="../tags/tag94.xml" /><Relationship Id="rId30" Type="http://schemas.openxmlformats.org/officeDocument/2006/relationships/tags" Target="../tags/tag121.xml" /><Relationship Id="rId31" Type="http://schemas.openxmlformats.org/officeDocument/2006/relationships/tags" Target="../tags/tag122.xml" /><Relationship Id="rId32" Type="http://schemas.openxmlformats.org/officeDocument/2006/relationships/tags" Target="../tags/tag123.xml" /><Relationship Id="rId33" Type="http://schemas.openxmlformats.org/officeDocument/2006/relationships/tags" Target="../tags/tag124.xml" /><Relationship Id="rId34" Type="http://schemas.openxmlformats.org/officeDocument/2006/relationships/tags" Target="../tags/tag125.xml" /><Relationship Id="rId35" Type="http://schemas.openxmlformats.org/officeDocument/2006/relationships/tags" Target="../tags/tag126.xml" /><Relationship Id="rId36" Type="http://schemas.openxmlformats.org/officeDocument/2006/relationships/tags" Target="../tags/tag127.xml" /><Relationship Id="rId37" Type="http://schemas.openxmlformats.org/officeDocument/2006/relationships/tags" Target="../tags/tag128.xml" /><Relationship Id="rId38" Type="http://schemas.openxmlformats.org/officeDocument/2006/relationships/tags" Target="../tags/tag129.xml" /><Relationship Id="rId39" Type="http://schemas.openxmlformats.org/officeDocument/2006/relationships/tags" Target="../tags/tag130.xml" /><Relationship Id="rId4" Type="http://schemas.openxmlformats.org/officeDocument/2006/relationships/tags" Target="../tags/tag95.xml" /><Relationship Id="rId40" Type="http://schemas.openxmlformats.org/officeDocument/2006/relationships/tags" Target="../tags/tag131.xml" /><Relationship Id="rId41" Type="http://schemas.openxmlformats.org/officeDocument/2006/relationships/tags" Target="../tags/tag132.xml" /><Relationship Id="rId42" Type="http://schemas.openxmlformats.org/officeDocument/2006/relationships/tags" Target="../tags/tag133.xml" /><Relationship Id="rId43" Type="http://schemas.openxmlformats.org/officeDocument/2006/relationships/tags" Target="../tags/tag134.xml" /><Relationship Id="rId44" Type="http://schemas.openxmlformats.org/officeDocument/2006/relationships/tags" Target="../tags/tag135.xml" /><Relationship Id="rId45" Type="http://schemas.openxmlformats.org/officeDocument/2006/relationships/tags" Target="../tags/tag136.xml" /><Relationship Id="rId46" Type="http://schemas.openxmlformats.org/officeDocument/2006/relationships/tags" Target="../tags/tag137.xml" /><Relationship Id="rId47" Type="http://schemas.openxmlformats.org/officeDocument/2006/relationships/tags" Target="../tags/tag13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tags" Target="../tags/tag100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9.xml" /><Relationship Id="rId10" Type="http://schemas.openxmlformats.org/officeDocument/2006/relationships/tags" Target="../tags/tag147.xml" /><Relationship Id="rId11" Type="http://schemas.openxmlformats.org/officeDocument/2006/relationships/tags" Target="../tags/tag148.xml" /><Relationship Id="rId12" Type="http://schemas.openxmlformats.org/officeDocument/2006/relationships/tags" Target="../tags/tag149.xml" /><Relationship Id="rId13" Type="http://schemas.openxmlformats.org/officeDocument/2006/relationships/tags" Target="../tags/tag150.xml" /><Relationship Id="rId14" Type="http://schemas.openxmlformats.org/officeDocument/2006/relationships/tags" Target="../tags/tag151.xml" /><Relationship Id="rId15" Type="http://schemas.openxmlformats.org/officeDocument/2006/relationships/tags" Target="../tags/tag152.xml" /><Relationship Id="rId16" Type="http://schemas.openxmlformats.org/officeDocument/2006/relationships/tags" Target="../tags/tag153.xml" /><Relationship Id="rId17" Type="http://schemas.openxmlformats.org/officeDocument/2006/relationships/tags" Target="../tags/tag154.xml" /><Relationship Id="rId18" Type="http://schemas.openxmlformats.org/officeDocument/2006/relationships/tags" Target="../tags/tag155.xml" /><Relationship Id="rId19" Type="http://schemas.openxmlformats.org/officeDocument/2006/relationships/tags" Target="../tags/tag156.xml" /><Relationship Id="rId2" Type="http://schemas.openxmlformats.org/officeDocument/2006/relationships/image" Target="../media/image1.png" /><Relationship Id="rId20" Type="http://schemas.openxmlformats.org/officeDocument/2006/relationships/tags" Target="../tags/tag157.xml" /><Relationship Id="rId21" Type="http://schemas.openxmlformats.org/officeDocument/2006/relationships/tags" Target="../tags/tag158.xml" /><Relationship Id="rId22" Type="http://schemas.openxmlformats.org/officeDocument/2006/relationships/tags" Target="../tags/tag159.xml" /><Relationship Id="rId23" Type="http://schemas.openxmlformats.org/officeDocument/2006/relationships/tags" Target="../tags/tag160.xml" /><Relationship Id="rId24" Type="http://schemas.openxmlformats.org/officeDocument/2006/relationships/tags" Target="../tags/tag161.xml" /><Relationship Id="rId25" Type="http://schemas.openxmlformats.org/officeDocument/2006/relationships/tags" Target="../tags/tag162.xml" /><Relationship Id="rId26" Type="http://schemas.openxmlformats.org/officeDocument/2006/relationships/tags" Target="../tags/tag163.xml" /><Relationship Id="rId27" Type="http://schemas.openxmlformats.org/officeDocument/2006/relationships/tags" Target="../tags/tag164.xml" /><Relationship Id="rId28" Type="http://schemas.openxmlformats.org/officeDocument/2006/relationships/tags" Target="../tags/tag165.xml" /><Relationship Id="rId29" Type="http://schemas.openxmlformats.org/officeDocument/2006/relationships/tags" Target="../tags/tag166.xml" /><Relationship Id="rId3" Type="http://schemas.openxmlformats.org/officeDocument/2006/relationships/tags" Target="../tags/tag140.xml" /><Relationship Id="rId30" Type="http://schemas.openxmlformats.org/officeDocument/2006/relationships/tags" Target="../tags/tag167.xml" /><Relationship Id="rId31" Type="http://schemas.openxmlformats.org/officeDocument/2006/relationships/tags" Target="../tags/tag168.xml" /><Relationship Id="rId32" Type="http://schemas.openxmlformats.org/officeDocument/2006/relationships/tags" Target="../tags/tag169.xml" /><Relationship Id="rId33" Type="http://schemas.openxmlformats.org/officeDocument/2006/relationships/tags" Target="../tags/tag170.xml" /><Relationship Id="rId34" Type="http://schemas.openxmlformats.org/officeDocument/2006/relationships/tags" Target="../tags/tag171.xml" /><Relationship Id="rId35" Type="http://schemas.openxmlformats.org/officeDocument/2006/relationships/tags" Target="../tags/tag172.xml" /><Relationship Id="rId36" Type="http://schemas.openxmlformats.org/officeDocument/2006/relationships/tags" Target="../tags/tag173.xml" /><Relationship Id="rId37" Type="http://schemas.openxmlformats.org/officeDocument/2006/relationships/tags" Target="../tags/tag174.xml" /><Relationship Id="rId38" Type="http://schemas.openxmlformats.org/officeDocument/2006/relationships/tags" Target="../tags/tag175.xml" /><Relationship Id="rId39" Type="http://schemas.openxmlformats.org/officeDocument/2006/relationships/tags" Target="../tags/tag176.xml" /><Relationship Id="rId4" Type="http://schemas.openxmlformats.org/officeDocument/2006/relationships/tags" Target="../tags/tag141.xml" /><Relationship Id="rId40" Type="http://schemas.openxmlformats.org/officeDocument/2006/relationships/tags" Target="../tags/tag177.xml" /><Relationship Id="rId41" Type="http://schemas.openxmlformats.org/officeDocument/2006/relationships/tags" Target="../tags/tag178.xml" /><Relationship Id="rId42" Type="http://schemas.openxmlformats.org/officeDocument/2006/relationships/tags" Target="../tags/tag179.xml" /><Relationship Id="rId43" Type="http://schemas.openxmlformats.org/officeDocument/2006/relationships/tags" Target="../tags/tag180.xml" /><Relationship Id="rId44" Type="http://schemas.openxmlformats.org/officeDocument/2006/relationships/tags" Target="../tags/tag181.xml" /><Relationship Id="rId45" Type="http://schemas.openxmlformats.org/officeDocument/2006/relationships/tags" Target="../tags/tag182.xml" /><Relationship Id="rId46" Type="http://schemas.openxmlformats.org/officeDocument/2006/relationships/tags" Target="../tags/tag183.xml" /><Relationship Id="rId47" Type="http://schemas.openxmlformats.org/officeDocument/2006/relationships/tags" Target="../tags/tag184.xml" /><Relationship Id="rId48" Type="http://schemas.openxmlformats.org/officeDocument/2006/relationships/tags" Target="../tags/tag185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142.xml" /><Relationship Id="rId6" Type="http://schemas.openxmlformats.org/officeDocument/2006/relationships/tags" Target="../tags/tag143.xml" /><Relationship Id="rId7" Type="http://schemas.openxmlformats.org/officeDocument/2006/relationships/tags" Target="../tags/tag144.xml" /><Relationship Id="rId8" Type="http://schemas.openxmlformats.org/officeDocument/2006/relationships/tags" Target="../tags/tag145.xml" /><Relationship Id="rId9" Type="http://schemas.openxmlformats.org/officeDocument/2006/relationships/tags" Target="../tags/tag146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6.xml" /><Relationship Id="rId10" Type="http://schemas.openxmlformats.org/officeDocument/2006/relationships/tags" Target="../tags/tag194.xml" /><Relationship Id="rId11" Type="http://schemas.openxmlformats.org/officeDocument/2006/relationships/tags" Target="../tags/tag195.xml" /><Relationship Id="rId12" Type="http://schemas.openxmlformats.org/officeDocument/2006/relationships/tags" Target="../tags/tag196.xml" /><Relationship Id="rId13" Type="http://schemas.openxmlformats.org/officeDocument/2006/relationships/tags" Target="../tags/tag197.xml" /><Relationship Id="rId14" Type="http://schemas.openxmlformats.org/officeDocument/2006/relationships/tags" Target="../tags/tag198.xml" /><Relationship Id="rId15" Type="http://schemas.openxmlformats.org/officeDocument/2006/relationships/tags" Target="../tags/tag199.xml" /><Relationship Id="rId16" Type="http://schemas.openxmlformats.org/officeDocument/2006/relationships/tags" Target="../tags/tag200.xml" /><Relationship Id="rId17" Type="http://schemas.openxmlformats.org/officeDocument/2006/relationships/tags" Target="../tags/tag201.xml" /><Relationship Id="rId18" Type="http://schemas.openxmlformats.org/officeDocument/2006/relationships/tags" Target="../tags/tag202.xml" /><Relationship Id="rId19" Type="http://schemas.openxmlformats.org/officeDocument/2006/relationships/tags" Target="../tags/tag203.xml" /><Relationship Id="rId2" Type="http://schemas.openxmlformats.org/officeDocument/2006/relationships/tags" Target="../tags/tag187.xml" /><Relationship Id="rId20" Type="http://schemas.openxmlformats.org/officeDocument/2006/relationships/tags" Target="../tags/tag204.xml" /><Relationship Id="rId21" Type="http://schemas.openxmlformats.org/officeDocument/2006/relationships/tags" Target="../tags/tag205.xml" /><Relationship Id="rId22" Type="http://schemas.openxmlformats.org/officeDocument/2006/relationships/tags" Target="../tags/tag206.xml" /><Relationship Id="rId23" Type="http://schemas.openxmlformats.org/officeDocument/2006/relationships/tags" Target="../tags/tag207.xml" /><Relationship Id="rId24" Type="http://schemas.openxmlformats.org/officeDocument/2006/relationships/tags" Target="../tags/tag208.xml" /><Relationship Id="rId25" Type="http://schemas.openxmlformats.org/officeDocument/2006/relationships/tags" Target="../tags/tag209.xml" /><Relationship Id="rId26" Type="http://schemas.openxmlformats.org/officeDocument/2006/relationships/tags" Target="../tags/tag210.xml" /><Relationship Id="rId27" Type="http://schemas.openxmlformats.org/officeDocument/2006/relationships/tags" Target="../tags/tag211.xml" /><Relationship Id="rId28" Type="http://schemas.openxmlformats.org/officeDocument/2006/relationships/tags" Target="../tags/tag212.xml" /><Relationship Id="rId29" Type="http://schemas.openxmlformats.org/officeDocument/2006/relationships/tags" Target="../tags/tag213.xml" /><Relationship Id="rId3" Type="http://schemas.openxmlformats.org/officeDocument/2006/relationships/tags" Target="../tags/tag188.xml" /><Relationship Id="rId30" Type="http://schemas.openxmlformats.org/officeDocument/2006/relationships/tags" Target="../tags/tag214.xml" /><Relationship Id="rId31" Type="http://schemas.openxmlformats.org/officeDocument/2006/relationships/tags" Target="../tags/tag215.xml" /><Relationship Id="rId32" Type="http://schemas.openxmlformats.org/officeDocument/2006/relationships/tags" Target="../tags/tag216.xml" /><Relationship Id="rId33" Type="http://schemas.openxmlformats.org/officeDocument/2006/relationships/tags" Target="../tags/tag217.xml" /><Relationship Id="rId34" Type="http://schemas.openxmlformats.org/officeDocument/2006/relationships/tags" Target="../tags/tag218.xml" /><Relationship Id="rId35" Type="http://schemas.openxmlformats.org/officeDocument/2006/relationships/tags" Target="../tags/tag219.xml" /><Relationship Id="rId36" Type="http://schemas.openxmlformats.org/officeDocument/2006/relationships/tags" Target="../tags/tag220.xml" /><Relationship Id="rId37" Type="http://schemas.openxmlformats.org/officeDocument/2006/relationships/tags" Target="../tags/tag221.xml" /><Relationship Id="rId38" Type="http://schemas.openxmlformats.org/officeDocument/2006/relationships/tags" Target="../tags/tag222.xml" /><Relationship Id="rId39" Type="http://schemas.openxmlformats.org/officeDocument/2006/relationships/tags" Target="../tags/tag223.xml" /><Relationship Id="rId4" Type="http://schemas.openxmlformats.org/officeDocument/2006/relationships/image" Target="../media/image1.png" /><Relationship Id="rId40" Type="http://schemas.openxmlformats.org/officeDocument/2006/relationships/tags" Target="../tags/tag224.xml" /><Relationship Id="rId41" Type="http://schemas.openxmlformats.org/officeDocument/2006/relationships/tags" Target="../tags/tag225.xml" /><Relationship Id="rId42" Type="http://schemas.openxmlformats.org/officeDocument/2006/relationships/tags" Target="../tags/tag226.xml" /><Relationship Id="rId43" Type="http://schemas.openxmlformats.org/officeDocument/2006/relationships/tags" Target="../tags/tag227.xml" /><Relationship Id="rId44" Type="http://schemas.openxmlformats.org/officeDocument/2006/relationships/tags" Target="../tags/tag228.xml" /><Relationship Id="rId45" Type="http://schemas.openxmlformats.org/officeDocument/2006/relationships/tags" Target="../tags/tag229.xml" /><Relationship Id="rId46" Type="http://schemas.openxmlformats.org/officeDocument/2006/relationships/tags" Target="../tags/tag230.xml" /><Relationship Id="rId47" Type="http://schemas.openxmlformats.org/officeDocument/2006/relationships/tags" Target="../tags/tag231.xml" /><Relationship Id="rId48" Type="http://schemas.openxmlformats.org/officeDocument/2006/relationships/tags" Target="../tags/tag232.xml" /><Relationship Id="rId49" Type="http://schemas.openxmlformats.org/officeDocument/2006/relationships/tags" Target="../tags/tag233.xml" /><Relationship Id="rId5" Type="http://schemas.openxmlformats.org/officeDocument/2006/relationships/tags" Target="../tags/tag189.xml" /><Relationship Id="rId50" Type="http://schemas.openxmlformats.org/officeDocument/2006/relationships/tags" Target="../tags/tag234.xml" /><Relationship Id="rId51" Type="http://schemas.openxmlformats.org/officeDocument/2006/relationships/tags" Target="../tags/tag235.xml" /><Relationship Id="rId52" Type="http://schemas.openxmlformats.org/officeDocument/2006/relationships/tags" Target="../tags/tag236.xml" /><Relationship Id="rId53" Type="http://schemas.openxmlformats.org/officeDocument/2006/relationships/tags" Target="../tags/tag237.xml" /><Relationship Id="rId54" Type="http://schemas.openxmlformats.org/officeDocument/2006/relationships/tags" Target="../tags/tag238.xml" /><Relationship Id="rId55" Type="http://schemas.openxmlformats.org/officeDocument/2006/relationships/tags" Target="../tags/tag239.xml" /><Relationship Id="rId56" Type="http://schemas.openxmlformats.org/officeDocument/2006/relationships/tags" Target="../tags/tag240.xml" /><Relationship Id="rId57" Type="http://schemas.openxmlformats.org/officeDocument/2006/relationships/tags" Target="../tags/tag241.xml" /><Relationship Id="rId58" Type="http://schemas.openxmlformats.org/officeDocument/2006/relationships/tags" Target="../tags/tag242.xml" /><Relationship Id="rId59" Type="http://schemas.openxmlformats.org/officeDocument/2006/relationships/tags" Target="../tags/tag243.xml" /><Relationship Id="rId6" Type="http://schemas.openxmlformats.org/officeDocument/2006/relationships/tags" Target="../tags/tag190.xml" /><Relationship Id="rId60" Type="http://schemas.openxmlformats.org/officeDocument/2006/relationships/tags" Target="../tags/tag244.xml" /><Relationship Id="rId61" Type="http://schemas.openxmlformats.org/officeDocument/2006/relationships/tags" Target="../tags/tag245.xml" /><Relationship Id="rId62" Type="http://schemas.openxmlformats.org/officeDocument/2006/relationships/tags" Target="../tags/tag246.xml" /><Relationship Id="rId63" Type="http://schemas.openxmlformats.org/officeDocument/2006/relationships/tags" Target="../tags/tag247.xml" /><Relationship Id="rId64" Type="http://schemas.openxmlformats.org/officeDocument/2006/relationships/tags" Target="../tags/tag248.xml" /><Relationship Id="rId65" Type="http://schemas.openxmlformats.org/officeDocument/2006/relationships/tags" Target="../tags/tag249.xml" /><Relationship Id="rId66" Type="http://schemas.openxmlformats.org/officeDocument/2006/relationships/tags" Target="../tags/tag250.xml" /><Relationship Id="rId67" Type="http://schemas.openxmlformats.org/officeDocument/2006/relationships/tags" Target="../tags/tag251.xml" /><Relationship Id="rId68" Type="http://schemas.openxmlformats.org/officeDocument/2006/relationships/tags" Target="../tags/tag252.xml" /><Relationship Id="rId69" Type="http://schemas.openxmlformats.org/officeDocument/2006/relationships/tags" Target="../tags/tag253.xml" /><Relationship Id="rId7" Type="http://schemas.openxmlformats.org/officeDocument/2006/relationships/tags" Target="../tags/tag191.xml" /><Relationship Id="rId70" Type="http://schemas.openxmlformats.org/officeDocument/2006/relationships/tags" Target="../tags/tag254.xml" /><Relationship Id="rId71" Type="http://schemas.openxmlformats.org/officeDocument/2006/relationships/tags" Target="../tags/tag255.xml" /><Relationship Id="rId72" Type="http://schemas.openxmlformats.org/officeDocument/2006/relationships/tags" Target="../tags/tag256.xml" /><Relationship Id="rId73" Type="http://schemas.openxmlformats.org/officeDocument/2006/relationships/tags" Target="../tags/tag257.xml" /><Relationship Id="rId74" Type="http://schemas.openxmlformats.org/officeDocument/2006/relationships/tags" Target="../tags/tag258.xml" /><Relationship Id="rId75" Type="http://schemas.openxmlformats.org/officeDocument/2006/relationships/tags" Target="../tags/tag259.xml" /><Relationship Id="rId76" Type="http://schemas.openxmlformats.org/officeDocument/2006/relationships/tags" Target="../tags/tag260.xml" /><Relationship Id="rId77" Type="http://schemas.openxmlformats.org/officeDocument/2006/relationships/tags" Target="../tags/tag261.xml" /><Relationship Id="rId78" Type="http://schemas.openxmlformats.org/officeDocument/2006/relationships/tags" Target="../tags/tag262.xml" /><Relationship Id="rId79" Type="http://schemas.openxmlformats.org/officeDocument/2006/relationships/tags" Target="../tags/tag263.xml" /><Relationship Id="rId8" Type="http://schemas.openxmlformats.org/officeDocument/2006/relationships/tags" Target="../tags/tag192.xml" /><Relationship Id="rId80" Type="http://schemas.openxmlformats.org/officeDocument/2006/relationships/tags" Target="../tags/tag264.xml" /><Relationship Id="rId81" Type="http://schemas.openxmlformats.org/officeDocument/2006/relationships/tags" Target="../tags/tag265.xml" /><Relationship Id="rId82" Type="http://schemas.openxmlformats.org/officeDocument/2006/relationships/tags" Target="../tags/tag266.xml" /><Relationship Id="rId83" Type="http://schemas.openxmlformats.org/officeDocument/2006/relationships/tags" Target="../tags/tag267.xml" /><Relationship Id="rId84" Type="http://schemas.openxmlformats.org/officeDocument/2006/relationships/tags" Target="../tags/tag268.xml" /><Relationship Id="rId85" Type="http://schemas.openxmlformats.org/officeDocument/2006/relationships/tags" Target="../tags/tag269.xml" /><Relationship Id="rId86" Type="http://schemas.openxmlformats.org/officeDocument/2006/relationships/tags" Target="../tags/tag270.xml" /><Relationship Id="rId87" Type="http://schemas.openxmlformats.org/officeDocument/2006/relationships/tags" Target="../tags/tag271.xml" /><Relationship Id="rId88" Type="http://schemas.openxmlformats.org/officeDocument/2006/relationships/tags" Target="../tags/tag272.xml" /><Relationship Id="rId89" Type="http://schemas.openxmlformats.org/officeDocument/2006/relationships/tags" Target="../tags/tag273.xml" /><Relationship Id="rId9" Type="http://schemas.openxmlformats.org/officeDocument/2006/relationships/tags" Target="../tags/tag193.xml" /><Relationship Id="rId90" Type="http://schemas.openxmlformats.org/officeDocument/2006/relationships/tags" Target="../tags/tag274.xml" /><Relationship Id="rId91" Type="http://schemas.openxmlformats.org/officeDocument/2006/relationships/tags" Target="../tags/tag275.xml" /><Relationship Id="rId92" Type="http://schemas.openxmlformats.org/officeDocument/2006/relationships/tags" Target="../tags/tag276.xml" /><Relationship Id="rId93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7.xml" /><Relationship Id="rId10" Type="http://schemas.openxmlformats.org/officeDocument/2006/relationships/tags" Target="../tags/tag286.xml" /><Relationship Id="rId11" Type="http://schemas.openxmlformats.org/officeDocument/2006/relationships/tags" Target="../tags/tag287.xml" /><Relationship Id="rId12" Type="http://schemas.openxmlformats.org/officeDocument/2006/relationships/tags" Target="../tags/tag288.xml" /><Relationship Id="rId13" Type="http://schemas.openxmlformats.org/officeDocument/2006/relationships/tags" Target="../tags/tag289.xml" /><Relationship Id="rId14" Type="http://schemas.openxmlformats.org/officeDocument/2006/relationships/tags" Target="../tags/tag290.xml" /><Relationship Id="rId15" Type="http://schemas.openxmlformats.org/officeDocument/2006/relationships/tags" Target="../tags/tag291.xml" /><Relationship Id="rId16" Type="http://schemas.openxmlformats.org/officeDocument/2006/relationships/tags" Target="../tags/tag292.xml" /><Relationship Id="rId17" Type="http://schemas.openxmlformats.org/officeDocument/2006/relationships/tags" Target="../tags/tag293.xml" /><Relationship Id="rId18" Type="http://schemas.openxmlformats.org/officeDocument/2006/relationships/tags" Target="../tags/tag294.xml" /><Relationship Id="rId19" Type="http://schemas.openxmlformats.org/officeDocument/2006/relationships/tags" Target="../tags/tag295.xml" /><Relationship Id="rId2" Type="http://schemas.openxmlformats.org/officeDocument/2006/relationships/tags" Target="../tags/tag278.xml" /><Relationship Id="rId20" Type="http://schemas.openxmlformats.org/officeDocument/2006/relationships/tags" Target="../tags/tag296.xml" /><Relationship Id="rId21" Type="http://schemas.openxmlformats.org/officeDocument/2006/relationships/tags" Target="../tags/tag297.xml" /><Relationship Id="rId22" Type="http://schemas.openxmlformats.org/officeDocument/2006/relationships/tags" Target="../tags/tag298.xml" /><Relationship Id="rId23" Type="http://schemas.openxmlformats.org/officeDocument/2006/relationships/tags" Target="../tags/tag299.xml" /><Relationship Id="rId24" Type="http://schemas.openxmlformats.org/officeDocument/2006/relationships/tags" Target="../tags/tag300.xml" /><Relationship Id="rId25" Type="http://schemas.openxmlformats.org/officeDocument/2006/relationships/tags" Target="../tags/tag301.xml" /><Relationship Id="rId26" Type="http://schemas.openxmlformats.org/officeDocument/2006/relationships/tags" Target="../tags/tag302.xml" /><Relationship Id="rId27" Type="http://schemas.openxmlformats.org/officeDocument/2006/relationships/tags" Target="../tags/tag303.xml" /><Relationship Id="rId28" Type="http://schemas.openxmlformats.org/officeDocument/2006/relationships/tags" Target="../tags/tag304.xml" /><Relationship Id="rId29" Type="http://schemas.openxmlformats.org/officeDocument/2006/relationships/tags" Target="../tags/tag305.xml" /><Relationship Id="rId3" Type="http://schemas.openxmlformats.org/officeDocument/2006/relationships/tags" Target="../tags/tag279.xml" /><Relationship Id="rId30" Type="http://schemas.openxmlformats.org/officeDocument/2006/relationships/tags" Target="../tags/tag306.xml" /><Relationship Id="rId31" Type="http://schemas.openxmlformats.org/officeDocument/2006/relationships/tags" Target="../tags/tag307.xml" /><Relationship Id="rId32" Type="http://schemas.openxmlformats.org/officeDocument/2006/relationships/tags" Target="../tags/tag308.xml" /><Relationship Id="rId33" Type="http://schemas.openxmlformats.org/officeDocument/2006/relationships/tags" Target="../tags/tag309.xml" /><Relationship Id="rId34" Type="http://schemas.openxmlformats.org/officeDocument/2006/relationships/tags" Target="../tags/tag310.xml" /><Relationship Id="rId35" Type="http://schemas.openxmlformats.org/officeDocument/2006/relationships/tags" Target="../tags/tag311.xml" /><Relationship Id="rId36" Type="http://schemas.openxmlformats.org/officeDocument/2006/relationships/tags" Target="../tags/tag312.xml" /><Relationship Id="rId37" Type="http://schemas.openxmlformats.org/officeDocument/2006/relationships/tags" Target="../tags/tag313.xml" /><Relationship Id="rId38" Type="http://schemas.openxmlformats.org/officeDocument/2006/relationships/tags" Target="../tags/tag314.xml" /><Relationship Id="rId39" Type="http://schemas.openxmlformats.org/officeDocument/2006/relationships/tags" Target="../tags/tag315.xml" /><Relationship Id="rId4" Type="http://schemas.openxmlformats.org/officeDocument/2006/relationships/tags" Target="../tags/tag280.xml" /><Relationship Id="rId40" Type="http://schemas.openxmlformats.org/officeDocument/2006/relationships/tags" Target="../tags/tag316.xml" /><Relationship Id="rId41" Type="http://schemas.openxmlformats.org/officeDocument/2006/relationships/tags" Target="../tags/tag317.xml" /><Relationship Id="rId42" Type="http://schemas.openxmlformats.org/officeDocument/2006/relationships/tags" Target="../tags/tag318.xml" /><Relationship Id="rId43" Type="http://schemas.openxmlformats.org/officeDocument/2006/relationships/tags" Target="../tags/tag319.xml" /><Relationship Id="rId44" Type="http://schemas.openxmlformats.org/officeDocument/2006/relationships/tags" Target="../tags/tag320.xml" /><Relationship Id="rId45" Type="http://schemas.openxmlformats.org/officeDocument/2006/relationships/tags" Target="../tags/tag321.xml" /><Relationship Id="rId46" Type="http://schemas.openxmlformats.org/officeDocument/2006/relationships/tags" Target="../tags/tag322.xml" /><Relationship Id="rId47" Type="http://schemas.openxmlformats.org/officeDocument/2006/relationships/tags" Target="../tags/tag323.xml" /><Relationship Id="rId48" Type="http://schemas.openxmlformats.org/officeDocument/2006/relationships/tags" Target="../tags/tag324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281.xml" /><Relationship Id="rId6" Type="http://schemas.openxmlformats.org/officeDocument/2006/relationships/tags" Target="../tags/tag282.xml" /><Relationship Id="rId7" Type="http://schemas.openxmlformats.org/officeDocument/2006/relationships/tags" Target="../tags/tag283.xml" /><Relationship Id="rId8" Type="http://schemas.openxmlformats.org/officeDocument/2006/relationships/tags" Target="../tags/tag284.xml" /><Relationship Id="rId9" Type="http://schemas.openxmlformats.org/officeDocument/2006/relationships/tags" Target="../tags/tag285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25.xml" /><Relationship Id="rId10" Type="http://schemas.openxmlformats.org/officeDocument/2006/relationships/tags" Target="../tags/tag334.xml" /><Relationship Id="rId11" Type="http://schemas.openxmlformats.org/officeDocument/2006/relationships/tags" Target="../tags/tag335.xml" /><Relationship Id="rId12" Type="http://schemas.openxmlformats.org/officeDocument/2006/relationships/tags" Target="../tags/tag336.xml" /><Relationship Id="rId13" Type="http://schemas.openxmlformats.org/officeDocument/2006/relationships/tags" Target="../tags/tag337.xml" /><Relationship Id="rId14" Type="http://schemas.openxmlformats.org/officeDocument/2006/relationships/tags" Target="../tags/tag338.xml" /><Relationship Id="rId15" Type="http://schemas.openxmlformats.org/officeDocument/2006/relationships/tags" Target="../tags/tag339.xml" /><Relationship Id="rId16" Type="http://schemas.openxmlformats.org/officeDocument/2006/relationships/tags" Target="../tags/tag340.xml" /><Relationship Id="rId17" Type="http://schemas.openxmlformats.org/officeDocument/2006/relationships/tags" Target="../tags/tag341.xml" /><Relationship Id="rId18" Type="http://schemas.openxmlformats.org/officeDocument/2006/relationships/tags" Target="../tags/tag342.xml" /><Relationship Id="rId19" Type="http://schemas.openxmlformats.org/officeDocument/2006/relationships/tags" Target="../tags/tag343.xml" /><Relationship Id="rId2" Type="http://schemas.openxmlformats.org/officeDocument/2006/relationships/tags" Target="../tags/tag326.xml" /><Relationship Id="rId20" Type="http://schemas.openxmlformats.org/officeDocument/2006/relationships/tags" Target="../tags/tag344.xml" /><Relationship Id="rId21" Type="http://schemas.openxmlformats.org/officeDocument/2006/relationships/tags" Target="../tags/tag345.xml" /><Relationship Id="rId22" Type="http://schemas.openxmlformats.org/officeDocument/2006/relationships/tags" Target="../tags/tag346.xml" /><Relationship Id="rId23" Type="http://schemas.openxmlformats.org/officeDocument/2006/relationships/tags" Target="../tags/tag347.xml" /><Relationship Id="rId24" Type="http://schemas.openxmlformats.org/officeDocument/2006/relationships/tags" Target="../tags/tag348.xml" /><Relationship Id="rId25" Type="http://schemas.openxmlformats.org/officeDocument/2006/relationships/tags" Target="../tags/tag349.xml" /><Relationship Id="rId26" Type="http://schemas.openxmlformats.org/officeDocument/2006/relationships/tags" Target="../tags/tag350.xml" /><Relationship Id="rId27" Type="http://schemas.openxmlformats.org/officeDocument/2006/relationships/tags" Target="../tags/tag351.xml" /><Relationship Id="rId28" Type="http://schemas.openxmlformats.org/officeDocument/2006/relationships/tags" Target="../tags/tag352.xml" /><Relationship Id="rId29" Type="http://schemas.openxmlformats.org/officeDocument/2006/relationships/tags" Target="../tags/tag353.xml" /><Relationship Id="rId3" Type="http://schemas.openxmlformats.org/officeDocument/2006/relationships/tags" Target="../tags/tag327.xml" /><Relationship Id="rId30" Type="http://schemas.openxmlformats.org/officeDocument/2006/relationships/tags" Target="../tags/tag354.xml" /><Relationship Id="rId31" Type="http://schemas.openxmlformats.org/officeDocument/2006/relationships/tags" Target="../tags/tag355.xml" /><Relationship Id="rId32" Type="http://schemas.openxmlformats.org/officeDocument/2006/relationships/tags" Target="../tags/tag356.xml" /><Relationship Id="rId33" Type="http://schemas.openxmlformats.org/officeDocument/2006/relationships/tags" Target="../tags/tag357.xml" /><Relationship Id="rId34" Type="http://schemas.openxmlformats.org/officeDocument/2006/relationships/tags" Target="../tags/tag358.xml" /><Relationship Id="rId35" Type="http://schemas.openxmlformats.org/officeDocument/2006/relationships/tags" Target="../tags/tag359.xml" /><Relationship Id="rId36" Type="http://schemas.openxmlformats.org/officeDocument/2006/relationships/tags" Target="../tags/tag360.xml" /><Relationship Id="rId37" Type="http://schemas.openxmlformats.org/officeDocument/2006/relationships/tags" Target="../tags/tag361.xml" /><Relationship Id="rId38" Type="http://schemas.openxmlformats.org/officeDocument/2006/relationships/tags" Target="../tags/tag362.xml" /><Relationship Id="rId39" Type="http://schemas.openxmlformats.org/officeDocument/2006/relationships/tags" Target="../tags/tag363.xml" /><Relationship Id="rId4" Type="http://schemas.openxmlformats.org/officeDocument/2006/relationships/tags" Target="../tags/tag328.xml" /><Relationship Id="rId40" Type="http://schemas.openxmlformats.org/officeDocument/2006/relationships/tags" Target="../tags/tag364.xml" /><Relationship Id="rId41" Type="http://schemas.openxmlformats.org/officeDocument/2006/relationships/tags" Target="../tags/tag365.xml" /><Relationship Id="rId42" Type="http://schemas.openxmlformats.org/officeDocument/2006/relationships/tags" Target="../tags/tag366.xml" /><Relationship Id="rId43" Type="http://schemas.openxmlformats.org/officeDocument/2006/relationships/tags" Target="../tags/tag367.xml" /><Relationship Id="rId44" Type="http://schemas.openxmlformats.org/officeDocument/2006/relationships/tags" Target="../tags/tag368.xml" /><Relationship Id="rId45" Type="http://schemas.openxmlformats.org/officeDocument/2006/relationships/tags" Target="../tags/tag369.xml" /><Relationship Id="rId46" Type="http://schemas.openxmlformats.org/officeDocument/2006/relationships/tags" Target="../tags/tag370.xml" /><Relationship Id="rId47" Type="http://schemas.openxmlformats.org/officeDocument/2006/relationships/tags" Target="../tags/tag371.xml" /><Relationship Id="rId48" Type="http://schemas.openxmlformats.org/officeDocument/2006/relationships/tags" Target="../tags/tag372.xml" /><Relationship Id="rId49" Type="http://schemas.openxmlformats.org/officeDocument/2006/relationships/tags" Target="../tags/tag373.xml" /><Relationship Id="rId5" Type="http://schemas.openxmlformats.org/officeDocument/2006/relationships/tags" Target="../tags/tag329.xml" /><Relationship Id="rId50" Type="http://schemas.openxmlformats.org/officeDocument/2006/relationships/tags" Target="../tags/tag374.xml" /><Relationship Id="rId51" Type="http://schemas.openxmlformats.org/officeDocument/2006/relationships/slideMaster" Target="../slideMasters/slideMaster2.xml" /><Relationship Id="rId6" Type="http://schemas.openxmlformats.org/officeDocument/2006/relationships/tags" Target="../tags/tag330.xml" /><Relationship Id="rId7" Type="http://schemas.openxmlformats.org/officeDocument/2006/relationships/tags" Target="../tags/tag331.xml" /><Relationship Id="rId8" Type="http://schemas.openxmlformats.org/officeDocument/2006/relationships/tags" Target="../tags/tag332.xml" /><Relationship Id="rId9" Type="http://schemas.openxmlformats.org/officeDocument/2006/relationships/tags" Target="../tags/tag333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5.xml" /><Relationship Id="rId10" Type="http://schemas.openxmlformats.org/officeDocument/2006/relationships/tags" Target="../tags/tag384.xml" /><Relationship Id="rId11" Type="http://schemas.openxmlformats.org/officeDocument/2006/relationships/tags" Target="../tags/tag385.xml" /><Relationship Id="rId12" Type="http://schemas.openxmlformats.org/officeDocument/2006/relationships/tags" Target="../tags/tag386.xml" /><Relationship Id="rId13" Type="http://schemas.openxmlformats.org/officeDocument/2006/relationships/tags" Target="../tags/tag387.xml" /><Relationship Id="rId14" Type="http://schemas.openxmlformats.org/officeDocument/2006/relationships/tags" Target="../tags/tag388.xml" /><Relationship Id="rId15" Type="http://schemas.openxmlformats.org/officeDocument/2006/relationships/tags" Target="../tags/tag389.xml" /><Relationship Id="rId16" Type="http://schemas.openxmlformats.org/officeDocument/2006/relationships/tags" Target="../tags/tag390.xml" /><Relationship Id="rId17" Type="http://schemas.openxmlformats.org/officeDocument/2006/relationships/tags" Target="../tags/tag391.xml" /><Relationship Id="rId18" Type="http://schemas.openxmlformats.org/officeDocument/2006/relationships/tags" Target="../tags/tag392.xml" /><Relationship Id="rId19" Type="http://schemas.openxmlformats.org/officeDocument/2006/relationships/tags" Target="../tags/tag393.xml" /><Relationship Id="rId2" Type="http://schemas.openxmlformats.org/officeDocument/2006/relationships/tags" Target="../tags/tag376.xml" /><Relationship Id="rId20" Type="http://schemas.openxmlformats.org/officeDocument/2006/relationships/tags" Target="../tags/tag394.xml" /><Relationship Id="rId21" Type="http://schemas.openxmlformats.org/officeDocument/2006/relationships/tags" Target="../tags/tag395.xml" /><Relationship Id="rId22" Type="http://schemas.openxmlformats.org/officeDocument/2006/relationships/tags" Target="../tags/tag396.xml" /><Relationship Id="rId23" Type="http://schemas.openxmlformats.org/officeDocument/2006/relationships/tags" Target="../tags/tag397.xml" /><Relationship Id="rId24" Type="http://schemas.openxmlformats.org/officeDocument/2006/relationships/tags" Target="../tags/tag398.xml" /><Relationship Id="rId25" Type="http://schemas.openxmlformats.org/officeDocument/2006/relationships/tags" Target="../tags/tag399.xml" /><Relationship Id="rId26" Type="http://schemas.openxmlformats.org/officeDocument/2006/relationships/tags" Target="../tags/tag400.xml" /><Relationship Id="rId27" Type="http://schemas.openxmlformats.org/officeDocument/2006/relationships/tags" Target="../tags/tag401.xml" /><Relationship Id="rId28" Type="http://schemas.openxmlformats.org/officeDocument/2006/relationships/tags" Target="../tags/tag402.xml" /><Relationship Id="rId29" Type="http://schemas.openxmlformats.org/officeDocument/2006/relationships/tags" Target="../tags/tag403.xml" /><Relationship Id="rId3" Type="http://schemas.openxmlformats.org/officeDocument/2006/relationships/tags" Target="../tags/tag377.xml" /><Relationship Id="rId30" Type="http://schemas.openxmlformats.org/officeDocument/2006/relationships/tags" Target="../tags/tag404.xml" /><Relationship Id="rId31" Type="http://schemas.openxmlformats.org/officeDocument/2006/relationships/tags" Target="../tags/tag405.xml" /><Relationship Id="rId32" Type="http://schemas.openxmlformats.org/officeDocument/2006/relationships/tags" Target="../tags/tag406.xml" /><Relationship Id="rId33" Type="http://schemas.openxmlformats.org/officeDocument/2006/relationships/tags" Target="../tags/tag407.xml" /><Relationship Id="rId34" Type="http://schemas.openxmlformats.org/officeDocument/2006/relationships/tags" Target="../tags/tag408.xml" /><Relationship Id="rId35" Type="http://schemas.openxmlformats.org/officeDocument/2006/relationships/tags" Target="../tags/tag409.xml" /><Relationship Id="rId36" Type="http://schemas.openxmlformats.org/officeDocument/2006/relationships/tags" Target="../tags/tag410.xml" /><Relationship Id="rId37" Type="http://schemas.openxmlformats.org/officeDocument/2006/relationships/tags" Target="../tags/tag411.xml" /><Relationship Id="rId38" Type="http://schemas.openxmlformats.org/officeDocument/2006/relationships/tags" Target="../tags/tag412.xml" /><Relationship Id="rId39" Type="http://schemas.openxmlformats.org/officeDocument/2006/relationships/tags" Target="../tags/tag413.xml" /><Relationship Id="rId4" Type="http://schemas.openxmlformats.org/officeDocument/2006/relationships/tags" Target="../tags/tag378.xml" /><Relationship Id="rId40" Type="http://schemas.openxmlformats.org/officeDocument/2006/relationships/tags" Target="../tags/tag414.xml" /><Relationship Id="rId41" Type="http://schemas.openxmlformats.org/officeDocument/2006/relationships/tags" Target="../tags/tag415.xml" /><Relationship Id="rId42" Type="http://schemas.openxmlformats.org/officeDocument/2006/relationships/tags" Target="../tags/tag416.xml" /><Relationship Id="rId43" Type="http://schemas.openxmlformats.org/officeDocument/2006/relationships/tags" Target="../tags/tag417.xml" /><Relationship Id="rId44" Type="http://schemas.openxmlformats.org/officeDocument/2006/relationships/tags" Target="../tags/tag418.xml" /><Relationship Id="rId45" Type="http://schemas.openxmlformats.org/officeDocument/2006/relationships/tags" Target="../tags/tag419.xml" /><Relationship Id="rId46" Type="http://schemas.openxmlformats.org/officeDocument/2006/relationships/tags" Target="../tags/tag420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379.xml" /><Relationship Id="rId6" Type="http://schemas.openxmlformats.org/officeDocument/2006/relationships/tags" Target="../tags/tag380.xml" /><Relationship Id="rId7" Type="http://schemas.openxmlformats.org/officeDocument/2006/relationships/tags" Target="../tags/tag381.xml" /><Relationship Id="rId8" Type="http://schemas.openxmlformats.org/officeDocument/2006/relationships/tags" Target="../tags/tag382.xml" /><Relationship Id="rId9" Type="http://schemas.openxmlformats.org/officeDocument/2006/relationships/tags" Target="../tags/tag383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1.xml" /><Relationship Id="rId10" Type="http://schemas.openxmlformats.org/officeDocument/2006/relationships/tags" Target="../tags/tag430.xml" /><Relationship Id="rId11" Type="http://schemas.openxmlformats.org/officeDocument/2006/relationships/tags" Target="../tags/tag431.xml" /><Relationship Id="rId12" Type="http://schemas.openxmlformats.org/officeDocument/2006/relationships/tags" Target="../tags/tag432.xml" /><Relationship Id="rId13" Type="http://schemas.openxmlformats.org/officeDocument/2006/relationships/tags" Target="../tags/tag433.xml" /><Relationship Id="rId14" Type="http://schemas.openxmlformats.org/officeDocument/2006/relationships/tags" Target="../tags/tag434.xml" /><Relationship Id="rId15" Type="http://schemas.openxmlformats.org/officeDocument/2006/relationships/tags" Target="../tags/tag435.xml" /><Relationship Id="rId16" Type="http://schemas.openxmlformats.org/officeDocument/2006/relationships/tags" Target="../tags/tag436.xml" /><Relationship Id="rId17" Type="http://schemas.openxmlformats.org/officeDocument/2006/relationships/tags" Target="../tags/tag437.xml" /><Relationship Id="rId18" Type="http://schemas.openxmlformats.org/officeDocument/2006/relationships/tags" Target="../tags/tag438.xml" /><Relationship Id="rId19" Type="http://schemas.openxmlformats.org/officeDocument/2006/relationships/tags" Target="../tags/tag439.xml" /><Relationship Id="rId2" Type="http://schemas.openxmlformats.org/officeDocument/2006/relationships/tags" Target="../tags/tag422.xml" /><Relationship Id="rId20" Type="http://schemas.openxmlformats.org/officeDocument/2006/relationships/tags" Target="../tags/tag440.xml" /><Relationship Id="rId21" Type="http://schemas.openxmlformats.org/officeDocument/2006/relationships/tags" Target="../tags/tag441.xml" /><Relationship Id="rId22" Type="http://schemas.openxmlformats.org/officeDocument/2006/relationships/tags" Target="../tags/tag442.xml" /><Relationship Id="rId23" Type="http://schemas.openxmlformats.org/officeDocument/2006/relationships/tags" Target="../tags/tag443.xml" /><Relationship Id="rId24" Type="http://schemas.openxmlformats.org/officeDocument/2006/relationships/tags" Target="../tags/tag444.xml" /><Relationship Id="rId25" Type="http://schemas.openxmlformats.org/officeDocument/2006/relationships/tags" Target="../tags/tag445.xml" /><Relationship Id="rId26" Type="http://schemas.openxmlformats.org/officeDocument/2006/relationships/tags" Target="../tags/tag446.xml" /><Relationship Id="rId27" Type="http://schemas.openxmlformats.org/officeDocument/2006/relationships/tags" Target="../tags/tag447.xml" /><Relationship Id="rId28" Type="http://schemas.openxmlformats.org/officeDocument/2006/relationships/tags" Target="../tags/tag448.xml" /><Relationship Id="rId29" Type="http://schemas.openxmlformats.org/officeDocument/2006/relationships/tags" Target="../tags/tag449.xml" /><Relationship Id="rId3" Type="http://schemas.openxmlformats.org/officeDocument/2006/relationships/tags" Target="../tags/tag423.xml" /><Relationship Id="rId30" Type="http://schemas.openxmlformats.org/officeDocument/2006/relationships/tags" Target="../tags/tag450.xml" /><Relationship Id="rId31" Type="http://schemas.openxmlformats.org/officeDocument/2006/relationships/tags" Target="../tags/tag451.xml" /><Relationship Id="rId32" Type="http://schemas.openxmlformats.org/officeDocument/2006/relationships/tags" Target="../tags/tag452.xml" /><Relationship Id="rId33" Type="http://schemas.openxmlformats.org/officeDocument/2006/relationships/tags" Target="../tags/tag453.xml" /><Relationship Id="rId34" Type="http://schemas.openxmlformats.org/officeDocument/2006/relationships/tags" Target="../tags/tag454.xml" /><Relationship Id="rId35" Type="http://schemas.openxmlformats.org/officeDocument/2006/relationships/tags" Target="../tags/tag455.xml" /><Relationship Id="rId36" Type="http://schemas.openxmlformats.org/officeDocument/2006/relationships/tags" Target="../tags/tag456.xml" /><Relationship Id="rId37" Type="http://schemas.openxmlformats.org/officeDocument/2006/relationships/tags" Target="../tags/tag457.xml" /><Relationship Id="rId38" Type="http://schemas.openxmlformats.org/officeDocument/2006/relationships/tags" Target="../tags/tag458.xml" /><Relationship Id="rId39" Type="http://schemas.openxmlformats.org/officeDocument/2006/relationships/tags" Target="../tags/tag459.xml" /><Relationship Id="rId4" Type="http://schemas.openxmlformats.org/officeDocument/2006/relationships/tags" Target="../tags/tag424.xml" /><Relationship Id="rId40" Type="http://schemas.openxmlformats.org/officeDocument/2006/relationships/tags" Target="../tags/tag460.xml" /><Relationship Id="rId41" Type="http://schemas.openxmlformats.org/officeDocument/2006/relationships/tags" Target="../tags/tag461.xml" /><Relationship Id="rId42" Type="http://schemas.openxmlformats.org/officeDocument/2006/relationships/tags" Target="../tags/tag462.xml" /><Relationship Id="rId43" Type="http://schemas.openxmlformats.org/officeDocument/2006/relationships/tags" Target="../tags/tag463.xml" /><Relationship Id="rId44" Type="http://schemas.openxmlformats.org/officeDocument/2006/relationships/tags" Target="../tags/tag464.xml" /><Relationship Id="rId45" Type="http://schemas.openxmlformats.org/officeDocument/2006/relationships/tags" Target="../tags/tag465.xml" /><Relationship Id="rId46" Type="http://schemas.openxmlformats.org/officeDocument/2006/relationships/slideMaster" Target="../slideMasters/slideMaster2.xml" /><Relationship Id="rId5" Type="http://schemas.openxmlformats.org/officeDocument/2006/relationships/tags" Target="../tags/tag425.xml" /><Relationship Id="rId6" Type="http://schemas.openxmlformats.org/officeDocument/2006/relationships/tags" Target="../tags/tag426.xml" /><Relationship Id="rId7" Type="http://schemas.openxmlformats.org/officeDocument/2006/relationships/tags" Target="../tags/tag427.xml" /><Relationship Id="rId8" Type="http://schemas.openxmlformats.org/officeDocument/2006/relationships/tags" Target="../tags/tag428.xml" /><Relationship Id="rId9" Type="http://schemas.openxmlformats.org/officeDocument/2006/relationships/tags" Target="../tags/tag429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66.xml" /><Relationship Id="rId10" Type="http://schemas.openxmlformats.org/officeDocument/2006/relationships/tags" Target="../tags/tag475.xml" /><Relationship Id="rId11" Type="http://schemas.openxmlformats.org/officeDocument/2006/relationships/tags" Target="../tags/tag476.xml" /><Relationship Id="rId12" Type="http://schemas.openxmlformats.org/officeDocument/2006/relationships/tags" Target="../tags/tag477.xml" /><Relationship Id="rId13" Type="http://schemas.openxmlformats.org/officeDocument/2006/relationships/tags" Target="../tags/tag478.xml" /><Relationship Id="rId14" Type="http://schemas.openxmlformats.org/officeDocument/2006/relationships/tags" Target="../tags/tag479.xml" /><Relationship Id="rId15" Type="http://schemas.openxmlformats.org/officeDocument/2006/relationships/tags" Target="../tags/tag480.xml" /><Relationship Id="rId16" Type="http://schemas.openxmlformats.org/officeDocument/2006/relationships/tags" Target="../tags/tag481.xml" /><Relationship Id="rId17" Type="http://schemas.openxmlformats.org/officeDocument/2006/relationships/tags" Target="../tags/tag482.xml" /><Relationship Id="rId18" Type="http://schemas.openxmlformats.org/officeDocument/2006/relationships/tags" Target="../tags/tag483.xml" /><Relationship Id="rId19" Type="http://schemas.openxmlformats.org/officeDocument/2006/relationships/tags" Target="../tags/tag484.xml" /><Relationship Id="rId2" Type="http://schemas.openxmlformats.org/officeDocument/2006/relationships/tags" Target="../tags/tag467.xml" /><Relationship Id="rId20" Type="http://schemas.openxmlformats.org/officeDocument/2006/relationships/tags" Target="../tags/tag485.xml" /><Relationship Id="rId21" Type="http://schemas.openxmlformats.org/officeDocument/2006/relationships/tags" Target="../tags/tag486.xml" /><Relationship Id="rId22" Type="http://schemas.openxmlformats.org/officeDocument/2006/relationships/tags" Target="../tags/tag487.xml" /><Relationship Id="rId23" Type="http://schemas.openxmlformats.org/officeDocument/2006/relationships/tags" Target="../tags/tag488.xml" /><Relationship Id="rId24" Type="http://schemas.openxmlformats.org/officeDocument/2006/relationships/tags" Target="../tags/tag489.xml" /><Relationship Id="rId25" Type="http://schemas.openxmlformats.org/officeDocument/2006/relationships/tags" Target="../tags/tag490.xml" /><Relationship Id="rId26" Type="http://schemas.openxmlformats.org/officeDocument/2006/relationships/tags" Target="../tags/tag491.xml" /><Relationship Id="rId27" Type="http://schemas.openxmlformats.org/officeDocument/2006/relationships/tags" Target="../tags/tag492.xml" /><Relationship Id="rId28" Type="http://schemas.openxmlformats.org/officeDocument/2006/relationships/tags" Target="../tags/tag493.xml" /><Relationship Id="rId29" Type="http://schemas.openxmlformats.org/officeDocument/2006/relationships/tags" Target="../tags/tag494.xml" /><Relationship Id="rId3" Type="http://schemas.openxmlformats.org/officeDocument/2006/relationships/tags" Target="../tags/tag468.xml" /><Relationship Id="rId30" Type="http://schemas.openxmlformats.org/officeDocument/2006/relationships/tags" Target="../tags/tag495.xml" /><Relationship Id="rId31" Type="http://schemas.openxmlformats.org/officeDocument/2006/relationships/tags" Target="../tags/tag496.xml" /><Relationship Id="rId32" Type="http://schemas.openxmlformats.org/officeDocument/2006/relationships/tags" Target="../tags/tag497.xml" /><Relationship Id="rId33" Type="http://schemas.openxmlformats.org/officeDocument/2006/relationships/tags" Target="../tags/tag498.xml" /><Relationship Id="rId34" Type="http://schemas.openxmlformats.org/officeDocument/2006/relationships/tags" Target="../tags/tag499.xml" /><Relationship Id="rId35" Type="http://schemas.openxmlformats.org/officeDocument/2006/relationships/tags" Target="../tags/tag500.xml" /><Relationship Id="rId36" Type="http://schemas.openxmlformats.org/officeDocument/2006/relationships/tags" Target="../tags/tag501.xml" /><Relationship Id="rId37" Type="http://schemas.openxmlformats.org/officeDocument/2006/relationships/tags" Target="../tags/tag502.xml" /><Relationship Id="rId38" Type="http://schemas.openxmlformats.org/officeDocument/2006/relationships/tags" Target="../tags/tag503.xml" /><Relationship Id="rId39" Type="http://schemas.openxmlformats.org/officeDocument/2006/relationships/tags" Target="../tags/tag504.xml" /><Relationship Id="rId4" Type="http://schemas.openxmlformats.org/officeDocument/2006/relationships/tags" Target="../tags/tag469.xml" /><Relationship Id="rId40" Type="http://schemas.openxmlformats.org/officeDocument/2006/relationships/tags" Target="../tags/tag505.xml" /><Relationship Id="rId41" Type="http://schemas.openxmlformats.org/officeDocument/2006/relationships/tags" Target="../tags/tag506.xml" /><Relationship Id="rId42" Type="http://schemas.openxmlformats.org/officeDocument/2006/relationships/tags" Target="../tags/tag507.xml" /><Relationship Id="rId43" Type="http://schemas.openxmlformats.org/officeDocument/2006/relationships/tags" Target="../tags/tag508.xml" /><Relationship Id="rId44" Type="http://schemas.openxmlformats.org/officeDocument/2006/relationships/tags" Target="../tags/tag509.xml" /><Relationship Id="rId45" Type="http://schemas.openxmlformats.org/officeDocument/2006/relationships/tags" Target="../tags/tag510.xml" /><Relationship Id="rId46" Type="http://schemas.openxmlformats.org/officeDocument/2006/relationships/tags" Target="../tags/tag511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470.xml" /><Relationship Id="rId6" Type="http://schemas.openxmlformats.org/officeDocument/2006/relationships/tags" Target="../tags/tag471.xml" /><Relationship Id="rId7" Type="http://schemas.openxmlformats.org/officeDocument/2006/relationships/tags" Target="../tags/tag472.xml" /><Relationship Id="rId8" Type="http://schemas.openxmlformats.org/officeDocument/2006/relationships/tags" Target="../tags/tag473.xml" /><Relationship Id="rId9" Type="http://schemas.openxmlformats.org/officeDocument/2006/relationships/tags" Target="../tags/tag474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2.xml" /><Relationship Id="rId10" Type="http://schemas.openxmlformats.org/officeDocument/2006/relationships/tags" Target="../tags/tag521.xml" /><Relationship Id="rId11" Type="http://schemas.openxmlformats.org/officeDocument/2006/relationships/tags" Target="../tags/tag522.xml" /><Relationship Id="rId12" Type="http://schemas.openxmlformats.org/officeDocument/2006/relationships/tags" Target="../tags/tag523.xml" /><Relationship Id="rId13" Type="http://schemas.openxmlformats.org/officeDocument/2006/relationships/tags" Target="../tags/tag524.xml" /><Relationship Id="rId14" Type="http://schemas.openxmlformats.org/officeDocument/2006/relationships/tags" Target="../tags/tag525.xml" /><Relationship Id="rId15" Type="http://schemas.openxmlformats.org/officeDocument/2006/relationships/tags" Target="../tags/tag526.xml" /><Relationship Id="rId16" Type="http://schemas.openxmlformats.org/officeDocument/2006/relationships/tags" Target="../tags/tag527.xml" /><Relationship Id="rId17" Type="http://schemas.openxmlformats.org/officeDocument/2006/relationships/tags" Target="../tags/tag528.xml" /><Relationship Id="rId18" Type="http://schemas.openxmlformats.org/officeDocument/2006/relationships/tags" Target="../tags/tag529.xml" /><Relationship Id="rId19" Type="http://schemas.openxmlformats.org/officeDocument/2006/relationships/tags" Target="../tags/tag530.xml" /><Relationship Id="rId2" Type="http://schemas.openxmlformats.org/officeDocument/2006/relationships/tags" Target="../tags/tag513.xml" /><Relationship Id="rId20" Type="http://schemas.openxmlformats.org/officeDocument/2006/relationships/tags" Target="../tags/tag531.xml" /><Relationship Id="rId21" Type="http://schemas.openxmlformats.org/officeDocument/2006/relationships/tags" Target="../tags/tag532.xml" /><Relationship Id="rId22" Type="http://schemas.openxmlformats.org/officeDocument/2006/relationships/tags" Target="../tags/tag533.xml" /><Relationship Id="rId23" Type="http://schemas.openxmlformats.org/officeDocument/2006/relationships/tags" Target="../tags/tag534.xml" /><Relationship Id="rId24" Type="http://schemas.openxmlformats.org/officeDocument/2006/relationships/tags" Target="../tags/tag535.xml" /><Relationship Id="rId25" Type="http://schemas.openxmlformats.org/officeDocument/2006/relationships/tags" Target="../tags/tag536.xml" /><Relationship Id="rId26" Type="http://schemas.openxmlformats.org/officeDocument/2006/relationships/tags" Target="../tags/tag537.xml" /><Relationship Id="rId27" Type="http://schemas.openxmlformats.org/officeDocument/2006/relationships/tags" Target="../tags/tag538.xml" /><Relationship Id="rId28" Type="http://schemas.openxmlformats.org/officeDocument/2006/relationships/tags" Target="../tags/tag539.xml" /><Relationship Id="rId29" Type="http://schemas.openxmlformats.org/officeDocument/2006/relationships/tags" Target="../tags/tag540.xml" /><Relationship Id="rId3" Type="http://schemas.openxmlformats.org/officeDocument/2006/relationships/tags" Target="../tags/tag514.xml" /><Relationship Id="rId30" Type="http://schemas.openxmlformats.org/officeDocument/2006/relationships/tags" Target="../tags/tag541.xml" /><Relationship Id="rId31" Type="http://schemas.openxmlformats.org/officeDocument/2006/relationships/tags" Target="../tags/tag542.xml" /><Relationship Id="rId32" Type="http://schemas.openxmlformats.org/officeDocument/2006/relationships/tags" Target="../tags/tag543.xml" /><Relationship Id="rId33" Type="http://schemas.openxmlformats.org/officeDocument/2006/relationships/tags" Target="../tags/tag544.xml" /><Relationship Id="rId34" Type="http://schemas.openxmlformats.org/officeDocument/2006/relationships/tags" Target="../tags/tag545.xml" /><Relationship Id="rId35" Type="http://schemas.openxmlformats.org/officeDocument/2006/relationships/tags" Target="../tags/tag546.xml" /><Relationship Id="rId36" Type="http://schemas.openxmlformats.org/officeDocument/2006/relationships/tags" Target="../tags/tag547.xml" /><Relationship Id="rId37" Type="http://schemas.openxmlformats.org/officeDocument/2006/relationships/tags" Target="../tags/tag548.xml" /><Relationship Id="rId38" Type="http://schemas.openxmlformats.org/officeDocument/2006/relationships/tags" Target="../tags/tag549.xml" /><Relationship Id="rId39" Type="http://schemas.openxmlformats.org/officeDocument/2006/relationships/tags" Target="../tags/tag550.xml" /><Relationship Id="rId4" Type="http://schemas.openxmlformats.org/officeDocument/2006/relationships/tags" Target="../tags/tag515.xml" /><Relationship Id="rId40" Type="http://schemas.openxmlformats.org/officeDocument/2006/relationships/tags" Target="../tags/tag551.xml" /><Relationship Id="rId41" Type="http://schemas.openxmlformats.org/officeDocument/2006/relationships/tags" Target="../tags/tag552.xml" /><Relationship Id="rId42" Type="http://schemas.openxmlformats.org/officeDocument/2006/relationships/tags" Target="../tags/tag553.xml" /><Relationship Id="rId43" Type="http://schemas.openxmlformats.org/officeDocument/2006/relationships/tags" Target="../tags/tag554.xml" /><Relationship Id="rId44" Type="http://schemas.openxmlformats.org/officeDocument/2006/relationships/tags" Target="../tags/tag555.xml" /><Relationship Id="rId45" Type="http://schemas.openxmlformats.org/officeDocument/2006/relationships/tags" Target="../tags/tag556.xml" /><Relationship Id="rId46" Type="http://schemas.openxmlformats.org/officeDocument/2006/relationships/tags" Target="../tags/tag557.xml" /><Relationship Id="rId47" Type="http://schemas.openxmlformats.org/officeDocument/2006/relationships/tags" Target="../tags/tag55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516.xml" /><Relationship Id="rId6" Type="http://schemas.openxmlformats.org/officeDocument/2006/relationships/tags" Target="../tags/tag517.xml" /><Relationship Id="rId7" Type="http://schemas.openxmlformats.org/officeDocument/2006/relationships/tags" Target="../tags/tag518.xml" /><Relationship Id="rId8" Type="http://schemas.openxmlformats.org/officeDocument/2006/relationships/tags" Target="../tags/tag519.xml" /><Relationship Id="rId9" Type="http://schemas.openxmlformats.org/officeDocument/2006/relationships/tags" Target="../tags/tag520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9.xml" /><Relationship Id="rId10" Type="http://schemas.openxmlformats.org/officeDocument/2006/relationships/tags" Target="../tags/tag567.xml" /><Relationship Id="rId11" Type="http://schemas.openxmlformats.org/officeDocument/2006/relationships/tags" Target="../tags/tag568.xml" /><Relationship Id="rId12" Type="http://schemas.openxmlformats.org/officeDocument/2006/relationships/tags" Target="../tags/tag569.xml" /><Relationship Id="rId13" Type="http://schemas.openxmlformats.org/officeDocument/2006/relationships/tags" Target="../tags/tag570.xml" /><Relationship Id="rId14" Type="http://schemas.openxmlformats.org/officeDocument/2006/relationships/tags" Target="../tags/tag571.xml" /><Relationship Id="rId15" Type="http://schemas.openxmlformats.org/officeDocument/2006/relationships/tags" Target="../tags/tag572.xml" /><Relationship Id="rId16" Type="http://schemas.openxmlformats.org/officeDocument/2006/relationships/tags" Target="../tags/tag573.xml" /><Relationship Id="rId17" Type="http://schemas.openxmlformats.org/officeDocument/2006/relationships/tags" Target="../tags/tag574.xml" /><Relationship Id="rId18" Type="http://schemas.openxmlformats.org/officeDocument/2006/relationships/tags" Target="../tags/tag575.xml" /><Relationship Id="rId19" Type="http://schemas.openxmlformats.org/officeDocument/2006/relationships/tags" Target="../tags/tag576.xml" /><Relationship Id="rId2" Type="http://schemas.openxmlformats.org/officeDocument/2006/relationships/tags" Target="../tags/tag560.xml" /><Relationship Id="rId20" Type="http://schemas.openxmlformats.org/officeDocument/2006/relationships/tags" Target="../tags/tag577.xml" /><Relationship Id="rId21" Type="http://schemas.openxmlformats.org/officeDocument/2006/relationships/tags" Target="../tags/tag578.xml" /><Relationship Id="rId22" Type="http://schemas.openxmlformats.org/officeDocument/2006/relationships/tags" Target="../tags/tag579.xml" /><Relationship Id="rId23" Type="http://schemas.openxmlformats.org/officeDocument/2006/relationships/tags" Target="../tags/tag580.xml" /><Relationship Id="rId24" Type="http://schemas.openxmlformats.org/officeDocument/2006/relationships/tags" Target="../tags/tag581.xml" /><Relationship Id="rId25" Type="http://schemas.openxmlformats.org/officeDocument/2006/relationships/tags" Target="../tags/tag582.xml" /><Relationship Id="rId26" Type="http://schemas.openxmlformats.org/officeDocument/2006/relationships/tags" Target="../tags/tag583.xml" /><Relationship Id="rId27" Type="http://schemas.openxmlformats.org/officeDocument/2006/relationships/tags" Target="../tags/tag584.xml" /><Relationship Id="rId28" Type="http://schemas.openxmlformats.org/officeDocument/2006/relationships/tags" Target="../tags/tag585.xml" /><Relationship Id="rId29" Type="http://schemas.openxmlformats.org/officeDocument/2006/relationships/tags" Target="../tags/tag586.xml" /><Relationship Id="rId3" Type="http://schemas.openxmlformats.org/officeDocument/2006/relationships/image" Target="../media/image1.png" /><Relationship Id="rId30" Type="http://schemas.openxmlformats.org/officeDocument/2006/relationships/tags" Target="../tags/tag587.xml" /><Relationship Id="rId31" Type="http://schemas.openxmlformats.org/officeDocument/2006/relationships/tags" Target="../tags/tag588.xml" /><Relationship Id="rId32" Type="http://schemas.openxmlformats.org/officeDocument/2006/relationships/tags" Target="../tags/tag589.xml" /><Relationship Id="rId33" Type="http://schemas.openxmlformats.org/officeDocument/2006/relationships/tags" Target="../tags/tag590.xml" /><Relationship Id="rId34" Type="http://schemas.openxmlformats.org/officeDocument/2006/relationships/tags" Target="../tags/tag591.xml" /><Relationship Id="rId35" Type="http://schemas.openxmlformats.org/officeDocument/2006/relationships/tags" Target="../tags/tag592.xml" /><Relationship Id="rId36" Type="http://schemas.openxmlformats.org/officeDocument/2006/relationships/tags" Target="../tags/tag593.xml" /><Relationship Id="rId37" Type="http://schemas.openxmlformats.org/officeDocument/2006/relationships/tags" Target="../tags/tag594.xml" /><Relationship Id="rId38" Type="http://schemas.openxmlformats.org/officeDocument/2006/relationships/tags" Target="../tags/tag595.xml" /><Relationship Id="rId39" Type="http://schemas.openxmlformats.org/officeDocument/2006/relationships/tags" Target="../tags/tag596.xml" /><Relationship Id="rId4" Type="http://schemas.openxmlformats.org/officeDocument/2006/relationships/tags" Target="../tags/tag561.xml" /><Relationship Id="rId40" Type="http://schemas.openxmlformats.org/officeDocument/2006/relationships/tags" Target="../tags/tag597.xml" /><Relationship Id="rId41" Type="http://schemas.openxmlformats.org/officeDocument/2006/relationships/tags" Target="../tags/tag598.xml" /><Relationship Id="rId42" Type="http://schemas.openxmlformats.org/officeDocument/2006/relationships/tags" Target="../tags/tag599.xml" /><Relationship Id="rId43" Type="http://schemas.openxmlformats.org/officeDocument/2006/relationships/tags" Target="../tags/tag600.xml" /><Relationship Id="rId44" Type="http://schemas.openxmlformats.org/officeDocument/2006/relationships/tags" Target="../tags/tag601.xml" /><Relationship Id="rId45" Type="http://schemas.openxmlformats.org/officeDocument/2006/relationships/tags" Target="../tags/tag602.xml" /><Relationship Id="rId46" Type="http://schemas.openxmlformats.org/officeDocument/2006/relationships/tags" Target="../tags/tag603.xml" /><Relationship Id="rId47" Type="http://schemas.openxmlformats.org/officeDocument/2006/relationships/tags" Target="../tags/tag604.xml" /><Relationship Id="rId48" Type="http://schemas.openxmlformats.org/officeDocument/2006/relationships/tags" Target="../tags/tag605.xml" /><Relationship Id="rId49" Type="http://schemas.openxmlformats.org/officeDocument/2006/relationships/tags" Target="../tags/tag606.xml" /><Relationship Id="rId5" Type="http://schemas.openxmlformats.org/officeDocument/2006/relationships/tags" Target="../tags/tag562.xml" /><Relationship Id="rId50" Type="http://schemas.openxmlformats.org/officeDocument/2006/relationships/tags" Target="../tags/tag607.xml" /><Relationship Id="rId51" Type="http://schemas.openxmlformats.org/officeDocument/2006/relationships/tags" Target="../tags/tag608.xml" /><Relationship Id="rId52" Type="http://schemas.openxmlformats.org/officeDocument/2006/relationships/tags" Target="../tags/tag609.xml" /><Relationship Id="rId53" Type="http://schemas.openxmlformats.org/officeDocument/2006/relationships/tags" Target="../tags/tag610.xml" /><Relationship Id="rId54" Type="http://schemas.openxmlformats.org/officeDocument/2006/relationships/tags" Target="../tags/tag611.xml" /><Relationship Id="rId55" Type="http://schemas.openxmlformats.org/officeDocument/2006/relationships/tags" Target="../tags/tag612.xml" /><Relationship Id="rId56" Type="http://schemas.openxmlformats.org/officeDocument/2006/relationships/tags" Target="../tags/tag613.xml" /><Relationship Id="rId57" Type="http://schemas.openxmlformats.org/officeDocument/2006/relationships/tags" Target="../tags/tag614.xml" /><Relationship Id="rId58" Type="http://schemas.openxmlformats.org/officeDocument/2006/relationships/tags" Target="../tags/tag615.xml" /><Relationship Id="rId59" Type="http://schemas.openxmlformats.org/officeDocument/2006/relationships/tags" Target="../tags/tag616.xml" /><Relationship Id="rId6" Type="http://schemas.openxmlformats.org/officeDocument/2006/relationships/tags" Target="../tags/tag563.xml" /><Relationship Id="rId60" Type="http://schemas.openxmlformats.org/officeDocument/2006/relationships/tags" Target="../tags/tag617.xml" /><Relationship Id="rId61" Type="http://schemas.openxmlformats.org/officeDocument/2006/relationships/tags" Target="../tags/tag618.xml" /><Relationship Id="rId62" Type="http://schemas.openxmlformats.org/officeDocument/2006/relationships/tags" Target="../tags/tag619.xml" /><Relationship Id="rId63" Type="http://schemas.openxmlformats.org/officeDocument/2006/relationships/tags" Target="../tags/tag620.xml" /><Relationship Id="rId64" Type="http://schemas.openxmlformats.org/officeDocument/2006/relationships/tags" Target="../tags/tag621.xml" /><Relationship Id="rId65" Type="http://schemas.openxmlformats.org/officeDocument/2006/relationships/tags" Target="../tags/tag622.xml" /><Relationship Id="rId66" Type="http://schemas.openxmlformats.org/officeDocument/2006/relationships/tags" Target="../tags/tag623.xml" /><Relationship Id="rId67" Type="http://schemas.openxmlformats.org/officeDocument/2006/relationships/tags" Target="../tags/tag624.xml" /><Relationship Id="rId68" Type="http://schemas.openxmlformats.org/officeDocument/2006/relationships/tags" Target="../tags/tag625.xml" /><Relationship Id="rId69" Type="http://schemas.openxmlformats.org/officeDocument/2006/relationships/tags" Target="../tags/tag626.xml" /><Relationship Id="rId7" Type="http://schemas.openxmlformats.org/officeDocument/2006/relationships/tags" Target="../tags/tag564.xml" /><Relationship Id="rId70" Type="http://schemas.openxmlformats.org/officeDocument/2006/relationships/tags" Target="../tags/tag627.xml" /><Relationship Id="rId71" Type="http://schemas.openxmlformats.org/officeDocument/2006/relationships/tags" Target="../tags/tag628.xml" /><Relationship Id="rId72" Type="http://schemas.openxmlformats.org/officeDocument/2006/relationships/tags" Target="../tags/tag629.xml" /><Relationship Id="rId73" Type="http://schemas.openxmlformats.org/officeDocument/2006/relationships/tags" Target="../tags/tag630.xml" /><Relationship Id="rId74" Type="http://schemas.openxmlformats.org/officeDocument/2006/relationships/tags" Target="../tags/tag631.xml" /><Relationship Id="rId75" Type="http://schemas.openxmlformats.org/officeDocument/2006/relationships/tags" Target="../tags/tag632.xml" /><Relationship Id="rId76" Type="http://schemas.openxmlformats.org/officeDocument/2006/relationships/tags" Target="../tags/tag633.xml" /><Relationship Id="rId77" Type="http://schemas.openxmlformats.org/officeDocument/2006/relationships/tags" Target="../tags/tag634.xml" /><Relationship Id="rId78" Type="http://schemas.openxmlformats.org/officeDocument/2006/relationships/tags" Target="../tags/tag635.xml" /><Relationship Id="rId79" Type="http://schemas.openxmlformats.org/officeDocument/2006/relationships/tags" Target="../tags/tag636.xml" /><Relationship Id="rId8" Type="http://schemas.openxmlformats.org/officeDocument/2006/relationships/tags" Target="../tags/tag565.xml" /><Relationship Id="rId80" Type="http://schemas.openxmlformats.org/officeDocument/2006/relationships/tags" Target="../tags/tag637.xml" /><Relationship Id="rId81" Type="http://schemas.openxmlformats.org/officeDocument/2006/relationships/tags" Target="../tags/tag638.xml" /><Relationship Id="rId82" Type="http://schemas.openxmlformats.org/officeDocument/2006/relationships/tags" Target="../tags/tag639.xml" /><Relationship Id="rId83" Type="http://schemas.openxmlformats.org/officeDocument/2006/relationships/tags" Target="../tags/tag640.xml" /><Relationship Id="rId84" Type="http://schemas.openxmlformats.org/officeDocument/2006/relationships/tags" Target="../tags/tag641.xml" /><Relationship Id="rId85" Type="http://schemas.openxmlformats.org/officeDocument/2006/relationships/tags" Target="../tags/tag642.xml" /><Relationship Id="rId86" Type="http://schemas.openxmlformats.org/officeDocument/2006/relationships/tags" Target="../tags/tag643.xml" /><Relationship Id="rId87" Type="http://schemas.openxmlformats.org/officeDocument/2006/relationships/tags" Target="../tags/tag644.xml" /><Relationship Id="rId88" Type="http://schemas.openxmlformats.org/officeDocument/2006/relationships/tags" Target="../tags/tag645.xml" /><Relationship Id="rId89" Type="http://schemas.openxmlformats.org/officeDocument/2006/relationships/tags" Target="../tags/tag646.xml" /><Relationship Id="rId9" Type="http://schemas.openxmlformats.org/officeDocument/2006/relationships/tags" Target="../tags/tag566.xml" /><Relationship Id="rId90" Type="http://schemas.openxmlformats.org/officeDocument/2006/relationships/tags" Target="../tags/tag647.xml" /><Relationship Id="rId91" Type="http://schemas.openxmlformats.org/officeDocument/2006/relationships/tags" Target="../tags/tag648.xml" /><Relationship Id="rId9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8FAA95-2283-4BF0-A109-ACA4D89578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FF7A7B-041E-4651-89C7-B3746AEE3D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C495A6-5A14-46A3-AC15-1A1E0FF1B1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F2951A-7728-4B1D-B59F-BD3E9C239C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1E1DD21-9BCC-4AF8-ACC6-47ED4E7E5D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ED855ED-CB51-4E01-A43B-CD9CE64CC7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E3FA718-FA7B-4216-9ACC-93E3F42CB5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F10147-7A68-4BA3-BAE0-E5F9AA3421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FB70CC-1FCB-419F-9FF0-DECFA586E4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C78D65-3D8E-4FE0-9AAA-B378B03413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A47074-9BE2-4A3A-ABCA-9CAC7F8163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9144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857248" y="0"/>
            <a:ext cx="8286751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6374130" y="31813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6531769" y="31813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6689884" y="31813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6847522" y="31813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7005637" y="31813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7163276" y="31813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6374130" y="50228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6531769" y="50228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6689884" y="50228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6847522" y="50228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7005637" y="50228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7163276" y="50228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6374130" y="68580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6531769" y="68580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6689884" y="68580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6847522" y="68580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7005637" y="68580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7163276" y="68580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6374130" y="86995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6531769" y="86995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6689884" y="86995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6847522" y="86995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7005637" y="86995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7163276" y="86995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6374130" y="105346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6531769" y="105346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6689884" y="105346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6847522" y="105346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7005637" y="105346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7163276" y="105346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6377464" y="0"/>
            <a:ext cx="67627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6535102" y="0"/>
            <a:ext cx="67627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6693217" y="0"/>
            <a:ext cx="67627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6850856" y="0"/>
            <a:ext cx="67627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7008971" y="0"/>
            <a:ext cx="67627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7166610" y="0"/>
            <a:ext cx="67627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6377464" y="14351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6535102" y="14351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6693217" y="14351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6850856" y="14351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7008971" y="14351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7166610" y="14351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134427" y="607187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134427" y="628205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134427" y="649287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134427" y="670369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996315" y="607187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996315" y="628205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996315" y="649287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996315" y="670369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858678" y="607187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858678" y="628205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858678" y="649287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858678" y="670369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720566" y="607187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720566" y="628205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720566" y="649287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720566" y="670369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582930" y="607187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582930" y="628205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582930" y="649287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582930" y="670369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1816893" y="607631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1816893" y="628713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1816893" y="649732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1816893" y="670814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1678781" y="607631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1678781" y="628713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1678781" y="649732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1678781" y="670814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1541145" y="607631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1541145" y="628713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1541145" y="649732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1541145" y="670814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403032" y="607631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403032" y="628713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403032" y="649732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403032" y="670814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265396" y="607631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265396" y="628713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265396" y="649732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265396" y="670814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6"/>
            </p:custDataLst>
          </p:nvPr>
        </p:nvPicPr>
        <p:blipFill>
          <a:blip r:embed="rId85"/>
          <a:srcRect l="11828" b="24782"/>
          <a:stretch>
            <a:fillRect/>
          </a:stretch>
        </p:blipFill>
        <p:spPr>
          <a:xfrm flipH="1">
            <a:off x="2954154" y="1225475"/>
            <a:ext cx="6189847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947737" y="1411605"/>
            <a:ext cx="5497354" cy="1946910"/>
          </a:xfrm>
          <a:prstGeom prst="rect">
            <a:avLst/>
          </a:prstGeom>
          <a:noFill/>
        </p:spPr>
        <p:txBody>
          <a:bodyPr vert="horz" wrap="square" rtlCol="0" anchor="b" anchorCtr="0">
            <a:normAutofit/>
          </a:bodyPr>
          <a:lstStyle>
            <a:defPPr>
              <a:defRPr lang="zh-CN"/>
            </a:defPPr>
            <a:lvl1pPr marL="0" marR="0" algn="ju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40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just"/>
            <a:r>
              <a:rPr sz="4050">
                <a:sym typeface="+mn-ea"/>
              </a:rPr>
              <a:t>单击此处编辑标题</a:t>
            </a:r>
            <a:endParaRPr sz="405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965834" y="3358515"/>
            <a:ext cx="4968712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sz="1200" err="1">
                <a:sym typeface="+mn-ea"/>
              </a:rPr>
              <a:t>单击此处编辑母版副标题样式</a:t>
            </a:r>
            <a:endParaRPr sz="120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996315" y="4029075"/>
            <a:ext cx="180213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 sz="1350">
                <a:sym typeface="+mn-ea"/>
              </a:rPr>
              <a:t>单击此处编辑文本</a:t>
            </a:r>
            <a:endParaRPr sz="135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459000" y="6314400"/>
            <a:ext cx="2025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3087000" y="6314400"/>
            <a:ext cx="297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6658200" y="6314400"/>
            <a:ext cx="2025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330776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7545424" y="5319648"/>
            <a:ext cx="1598576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456300" y="1490400"/>
            <a:ext cx="82269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sz="1350">
                <a:sym typeface="+mn-ea"/>
              </a:rPr>
              <a:t>单击此处编辑母版文本样式</a:t>
            </a:r>
            <a:endParaRPr sz="1350">
              <a:sym typeface="+mn-ea"/>
            </a:endParaRPr>
          </a:p>
          <a:p>
            <a:pPr lvl="1" algn="l">
              <a:buClrTx/>
              <a:buSzTx/>
            </a:pPr>
            <a:r>
              <a:rPr sz="1200">
                <a:sym typeface="+mn-ea"/>
              </a:rPr>
              <a:t>第二级</a:t>
            </a:r>
            <a:endParaRPr sz="1200">
              <a:sym typeface="+mn-ea"/>
            </a:endParaRPr>
          </a:p>
          <a:p>
            <a:pPr lvl="2" algn="l">
              <a:buClrTx/>
              <a:buSzTx/>
            </a:pPr>
            <a:r>
              <a:rPr sz="1200">
                <a:sym typeface="+mn-ea"/>
              </a:rPr>
              <a:t>第三级</a:t>
            </a:r>
            <a:endParaRPr sz="1200">
              <a:sym typeface="+mn-ea"/>
            </a:endParaRPr>
          </a:p>
          <a:p>
            <a:pPr lvl="3" algn="l">
              <a:buClrTx/>
              <a:buSzTx/>
            </a:pPr>
            <a:r>
              <a:rPr sz="1050">
                <a:sym typeface="+mn-ea"/>
              </a:rPr>
              <a:t>第四级</a:t>
            </a:r>
            <a:endParaRPr sz="1050">
              <a:sym typeface="+mn-ea"/>
            </a:endParaRPr>
          </a:p>
          <a:p>
            <a:pPr lvl="4" algn="l">
              <a:buClrTx/>
              <a:buSzTx/>
            </a:pPr>
            <a:r>
              <a:rPr sz="1050">
                <a:sym typeface="+mn-ea"/>
              </a:rPr>
              <a:t>第五级</a:t>
            </a:r>
            <a:endParaRPr sz="105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456300" y="459860"/>
            <a:ext cx="82269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 sz="2700">
                <a:sym typeface="+mn-ea"/>
              </a:rPr>
              <a:t>单击此处编辑母版标题样式</a:t>
            </a:r>
            <a:endParaRPr sz="270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274921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274921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274921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274921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136808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136808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136808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136808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999172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999172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999172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999172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861060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861060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861060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861060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723423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723423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723423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723423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1957387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1957387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1957387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1957387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1819275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1819275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1819275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1819275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1681638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1681638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1681638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1681638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1543526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1543526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1543526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1543526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405890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405890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405890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405890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459000" y="6314400"/>
            <a:ext cx="2025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3087000" y="6314400"/>
            <a:ext cx="297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6658200" y="6314400"/>
            <a:ext cx="2025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5244354" cy="6858000"/>
          </a:xfrm>
          <a:custGeom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1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21781" b="26370"/>
          <a:stretch>
            <a:fillRect/>
          </a:stretch>
        </p:blipFill>
        <p:spPr>
          <a:xfrm>
            <a:off x="0" y="2239832"/>
            <a:ext cx="4599385" cy="4618168"/>
          </a:xfrm>
          <a:custGeom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2596515" y="11176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2596515" y="32194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2596515" y="53276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2596515" y="74358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2458878" y="11176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2458878" y="32194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2458878" y="53276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2458878" y="74358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2320766" y="11176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2320766" y="32194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2320766" y="53276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2320766" y="74358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183130" y="11176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183130" y="32194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183130" y="53276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183130" y="74358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045493" y="11176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045493" y="32194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045493" y="53276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045493" y="74358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3278981" y="11620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3278981" y="32702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3278981" y="53721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3278981" y="74803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3141345" y="11620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3141345" y="32702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3141345" y="53721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3141345" y="74803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3003232" y="11620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3003232" y="32702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3003232" y="53721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3003232" y="74803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2865596" y="11620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2865596" y="32702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2865596" y="53721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2865596" y="74803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2727483" y="11620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2727483" y="32702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2727483" y="53721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2727483" y="74803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3530917" cy="17430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400" b="0" i="0" u="none" strike="noStrike" kern="1200" cap="none" spc="0" normalizeH="0" baseline="0" noProof="1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>
              <a:lnSpc>
                <a:spcPct val="100000"/>
              </a:lnSpc>
            </a:pPr>
            <a:r>
              <a:rPr sz="4050" err="1">
                <a:sym typeface="+mn-ea"/>
              </a:rPr>
              <a:t>编辑副标题</a:t>
            </a:r>
            <a:endParaRPr sz="405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435768" y="1445895"/>
            <a:ext cx="3095148" cy="138493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 sz="6000">
                <a:sym typeface="+mn-ea"/>
              </a:rPr>
              <a:t>标题</a:t>
            </a:r>
            <a:endParaRPr sz="600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459000" y="6314400"/>
            <a:ext cx="2025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3087000" y="6314400"/>
            <a:ext cx="297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6658200" y="6314400"/>
            <a:ext cx="2025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9144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9133912" cy="6858000"/>
          </a:xfrm>
          <a:custGeom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554690" y="2005868"/>
            <a:ext cx="1175202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rcRect l="11828" b="24782"/>
          <a:stretch>
            <a:fillRect/>
          </a:stretch>
        </p:blipFill>
        <p:spPr>
          <a:xfrm flipH="1">
            <a:off x="2954154" y="1225475"/>
            <a:ext cx="6189847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6374130" y="31813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6531769" y="31813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6689884" y="31813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6847522" y="31813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7005637" y="31813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7163276" y="31813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6374130" y="50228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6531769" y="50228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6689884" y="50228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6847522" y="50228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7005637" y="50228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7163276" y="50228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6374130" y="68580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6531769" y="68580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6689884" y="68580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6847522" y="68580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7005637" y="68580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7163276" y="68580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6374130" y="86995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6531769" y="86995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6689884" y="86995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6847522" y="86995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7005637" y="86995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7163276" y="86995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6374130" y="105346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6531769" y="105346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6689884" y="105346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6847522" y="105346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7005637" y="105346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7163276" y="105346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6377464" y="-4000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6535102" y="-4000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6693217" y="-4000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6850856" y="-4000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7008971" y="-4000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7166610" y="-4000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6377464" y="14351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6535102" y="14351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6693217" y="14351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6850856" y="14351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7008971" y="14351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7166610" y="14351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134427" y="607187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134427" y="628205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134427" y="649287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134427" y="670369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996315" y="607187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996315" y="628205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996315" y="649287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996315" y="670369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858678" y="607187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858678" y="628205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858678" y="649287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858678" y="670369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720566" y="607187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720566" y="628205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720566" y="649287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720566" y="670369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582930" y="607187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582930" y="628205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582930" y="649287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582930" y="670369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1816893" y="607631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1816893" y="628713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1816893" y="649732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1816893" y="670814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1678781" y="607631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1678781" y="628713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1678781" y="649732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1678781" y="670814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1541145" y="607631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1541145" y="628713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1541145" y="649732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1541145" y="670814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403032" y="607631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403032" y="628713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403032" y="649732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403032" y="670814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265396" y="607631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265396" y="628713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265396" y="649732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265396" y="670814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468153" y="2734945"/>
            <a:ext cx="5543550" cy="233172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sz="4500">
                <a:sym typeface="+mn-ea"/>
              </a:rPr>
              <a:t>单击此处编辑标题</a:t>
            </a:r>
            <a:endParaRPr sz="450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640556" y="1958975"/>
            <a:ext cx="958215" cy="577215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/>
            <a:r>
              <a:rPr sz="1200" err="1">
                <a:sym typeface="+mn-ea"/>
              </a:rPr>
              <a:t>编辑文本</a:t>
            </a:r>
            <a:endParaRPr sz="120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459000" y="6314400"/>
            <a:ext cx="2025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3087000" y="6314400"/>
            <a:ext cx="297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6658200" y="6314400"/>
            <a:ext cx="2025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330776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7545424" y="5336500"/>
            <a:ext cx="1598576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4800604" y="1490357"/>
            <a:ext cx="38826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sz="1350">
                <a:sym typeface="+mn-ea"/>
              </a:rPr>
              <a:t>单击此处编辑母版文本样式</a:t>
            </a:r>
            <a:endParaRPr sz="1350">
              <a:sym typeface="+mn-ea"/>
            </a:endParaRPr>
          </a:p>
          <a:p>
            <a:pPr lvl="1" algn="l">
              <a:buClrTx/>
              <a:buSzTx/>
            </a:pPr>
            <a:r>
              <a:rPr sz="1200">
                <a:sym typeface="+mn-ea"/>
              </a:rPr>
              <a:t>第二级</a:t>
            </a:r>
            <a:endParaRPr sz="1200">
              <a:sym typeface="+mn-ea"/>
            </a:endParaRPr>
          </a:p>
          <a:p>
            <a:pPr lvl="2" algn="l">
              <a:buClrTx/>
              <a:buSzTx/>
            </a:pPr>
            <a:r>
              <a:rPr sz="1200">
                <a:sym typeface="+mn-ea"/>
              </a:rPr>
              <a:t>第三级</a:t>
            </a:r>
            <a:endParaRPr sz="1200">
              <a:sym typeface="+mn-ea"/>
            </a:endParaRPr>
          </a:p>
          <a:p>
            <a:pPr lvl="3" algn="l">
              <a:buClrTx/>
              <a:buSzTx/>
            </a:pPr>
            <a:r>
              <a:rPr sz="1050">
                <a:sym typeface="+mn-ea"/>
              </a:rPr>
              <a:t>第四级</a:t>
            </a:r>
            <a:endParaRPr sz="1050">
              <a:sym typeface="+mn-ea"/>
            </a:endParaRPr>
          </a:p>
          <a:p>
            <a:pPr lvl="4" algn="l">
              <a:buClrTx/>
              <a:buSzTx/>
            </a:pPr>
            <a:r>
              <a:rPr sz="1050">
                <a:sym typeface="+mn-ea"/>
              </a:rPr>
              <a:t>第五级</a:t>
            </a:r>
            <a:endParaRPr sz="105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456300" y="1490357"/>
            <a:ext cx="38826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 sz="1350">
                <a:sym typeface="+mn-ea"/>
              </a:rPr>
              <a:t>单击此处编辑母版文本样式</a:t>
            </a:r>
            <a:endParaRPr sz="1350">
              <a:sym typeface="+mn-ea"/>
            </a:endParaRPr>
          </a:p>
          <a:p>
            <a:pPr lvl="1"/>
            <a:r>
              <a:rPr sz="1200">
                <a:sym typeface="+mn-ea"/>
              </a:rPr>
              <a:t>第二级</a:t>
            </a:r>
            <a:endParaRPr sz="1200">
              <a:sym typeface="+mn-ea"/>
            </a:endParaRPr>
          </a:p>
          <a:p>
            <a:pPr lvl="2"/>
            <a:r>
              <a:rPr sz="1200">
                <a:sym typeface="+mn-ea"/>
              </a:rPr>
              <a:t>第三级</a:t>
            </a:r>
            <a:endParaRPr sz="1200">
              <a:sym typeface="+mn-ea"/>
            </a:endParaRPr>
          </a:p>
          <a:p>
            <a:pPr lvl="3"/>
            <a:r>
              <a:rPr sz="1050">
                <a:sym typeface="+mn-ea"/>
              </a:rPr>
              <a:t>第四级</a:t>
            </a:r>
            <a:endParaRPr sz="1050">
              <a:sym typeface="+mn-ea"/>
            </a:endParaRPr>
          </a:p>
          <a:p>
            <a:pPr lvl="4"/>
            <a:r>
              <a:rPr sz="1050">
                <a:sym typeface="+mn-ea"/>
              </a:rPr>
              <a:t>第五级</a:t>
            </a:r>
            <a:endParaRPr sz="105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274921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274921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274921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274921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136808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136808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136808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136808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999172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999172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999172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999172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861060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861060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861060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861060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723423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723423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723423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723423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1957387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1957387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1957387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1957387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1819275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1819275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1819275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1819275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1681638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1681638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1681638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1681638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1543526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1543526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1543526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1543526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405890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405890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405890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405890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456300" y="442348"/>
            <a:ext cx="8226900" cy="68135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 sz="2700">
                <a:sym typeface="+mn-ea"/>
              </a:rPr>
              <a:t>单击此处编辑母版标题样式</a:t>
            </a:r>
            <a:endParaRPr sz="270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459000" y="6314400"/>
            <a:ext cx="2025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3087000" y="6314400"/>
            <a:ext cx="297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6658200" y="6314400"/>
            <a:ext cx="2025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7545424" y="5336500"/>
            <a:ext cx="1598576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330776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4676400" y="1854000"/>
            <a:ext cx="40068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sz="1350">
                <a:sym typeface="+mn-ea"/>
              </a:rPr>
              <a:t>单击此处编辑母版文本样式</a:t>
            </a:r>
            <a:endParaRPr sz="1350">
              <a:sym typeface="+mn-ea"/>
            </a:endParaRPr>
          </a:p>
          <a:p>
            <a:pPr lvl="1" algn="l">
              <a:buClrTx/>
              <a:buSzTx/>
            </a:pPr>
            <a:r>
              <a:rPr sz="1200">
                <a:sym typeface="+mn-ea"/>
              </a:rPr>
              <a:t>第二级</a:t>
            </a:r>
            <a:endParaRPr sz="1200">
              <a:sym typeface="+mn-ea"/>
            </a:endParaRPr>
          </a:p>
          <a:p>
            <a:pPr lvl="2" algn="l">
              <a:buClrTx/>
              <a:buSzTx/>
            </a:pPr>
            <a:r>
              <a:rPr sz="1200">
                <a:sym typeface="+mn-ea"/>
              </a:rPr>
              <a:t>第三级</a:t>
            </a:r>
            <a:endParaRPr sz="1200">
              <a:sym typeface="+mn-ea"/>
            </a:endParaRPr>
          </a:p>
          <a:p>
            <a:pPr lvl="3" algn="l">
              <a:buClrTx/>
              <a:buSzTx/>
            </a:pPr>
            <a:r>
              <a:rPr sz="1050">
                <a:sym typeface="+mn-ea"/>
              </a:rPr>
              <a:t>第四级</a:t>
            </a:r>
            <a:endParaRPr sz="1050">
              <a:sym typeface="+mn-ea"/>
            </a:endParaRPr>
          </a:p>
          <a:p>
            <a:pPr lvl="4" algn="l">
              <a:buClrTx/>
              <a:buSzTx/>
            </a:pPr>
            <a:r>
              <a:rPr sz="1050">
                <a:sym typeface="+mn-ea"/>
              </a:rPr>
              <a:t>第五级</a:t>
            </a:r>
            <a:endParaRPr sz="105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4676400" y="1419070"/>
            <a:ext cx="40068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sz="1500">
                <a:sym typeface="+mn-ea"/>
              </a:rPr>
              <a:t>单击此处编辑母版标题样式</a:t>
            </a:r>
            <a:endParaRPr sz="150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456300" y="1854000"/>
            <a:ext cx="40068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sz="1350">
                <a:sym typeface="+mn-ea"/>
              </a:rPr>
              <a:t>单击此处编辑母版文本样式</a:t>
            </a:r>
            <a:endParaRPr sz="1350">
              <a:sym typeface="+mn-ea"/>
            </a:endParaRPr>
          </a:p>
          <a:p>
            <a:pPr lvl="1" algn="l">
              <a:buClrTx/>
              <a:buSzTx/>
            </a:pPr>
            <a:r>
              <a:rPr sz="1200">
                <a:sym typeface="+mn-ea"/>
              </a:rPr>
              <a:t>第二级</a:t>
            </a:r>
            <a:endParaRPr sz="1200">
              <a:sym typeface="+mn-ea"/>
            </a:endParaRPr>
          </a:p>
          <a:p>
            <a:pPr lvl="2" algn="l">
              <a:buClrTx/>
              <a:buSzTx/>
            </a:pPr>
            <a:r>
              <a:rPr sz="1200">
                <a:sym typeface="+mn-ea"/>
              </a:rPr>
              <a:t>第三级</a:t>
            </a:r>
            <a:endParaRPr sz="1200">
              <a:sym typeface="+mn-ea"/>
            </a:endParaRPr>
          </a:p>
          <a:p>
            <a:pPr lvl="3" algn="l">
              <a:buClrTx/>
              <a:buSzTx/>
            </a:pPr>
            <a:r>
              <a:rPr sz="1050">
                <a:sym typeface="+mn-ea"/>
              </a:rPr>
              <a:t>第四级</a:t>
            </a:r>
            <a:endParaRPr sz="1050">
              <a:sym typeface="+mn-ea"/>
            </a:endParaRPr>
          </a:p>
          <a:p>
            <a:pPr lvl="4" algn="l">
              <a:buClrTx/>
              <a:buSzTx/>
            </a:pPr>
            <a:r>
              <a:rPr sz="1050">
                <a:sym typeface="+mn-ea"/>
              </a:rPr>
              <a:t>第五级</a:t>
            </a:r>
            <a:endParaRPr sz="105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456300" y="1429865"/>
            <a:ext cx="40068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sz="1500">
                <a:sym typeface="+mn-ea"/>
              </a:rPr>
              <a:t>单击此处编辑母版标题样式</a:t>
            </a:r>
            <a:endParaRPr sz="150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274921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274921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274921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274921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136808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136808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136808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136808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999172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999172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999172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999172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861060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861060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861060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861060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723423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723423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723423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723423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1957387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1957387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1957387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1957387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1819275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1819275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1819275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1819275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1681638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1681638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1681638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1681638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1543526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1543526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1543526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1543526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405890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405890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405890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405890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456300" y="459860"/>
            <a:ext cx="82269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 sz="2700">
                <a:sym typeface="+mn-ea"/>
              </a:rPr>
              <a:t>单击此处编辑母版标题样式</a:t>
            </a:r>
            <a:endParaRPr sz="270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459000" y="6314400"/>
            <a:ext cx="2025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3087000" y="6314400"/>
            <a:ext cx="297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6658200" y="6314400"/>
            <a:ext cx="2025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7545424" y="5336500"/>
            <a:ext cx="1598576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330776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274921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274921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274921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274921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136808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136808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136808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136808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999172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999172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999172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999172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861060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861060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861060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861060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723423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723423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723423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723423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1957387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1957387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1957387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1957387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1819275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1819275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1819275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1819275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1681638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1681638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1681638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1681638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1543526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1543526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1543526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1543526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405890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405890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405890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405890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456300" y="459860"/>
            <a:ext cx="82269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 sz="2700">
                <a:sym typeface="+mn-ea"/>
              </a:rPr>
              <a:t>单击此处编辑母版标题样式</a:t>
            </a:r>
            <a:endParaRPr sz="270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459000" y="6314400"/>
            <a:ext cx="2025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3087000" y="6314400"/>
            <a:ext cx="297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6658200" y="6314400"/>
            <a:ext cx="2025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7545424" y="5336500"/>
            <a:ext cx="1598576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330776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405890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405890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405890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405890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1543526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1543526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1543526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1543526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1681638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1681638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1681638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1681638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1819275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1819275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1819275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1819275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1957387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1957387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1957387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1957387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723423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723423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723423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723423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861060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861060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861060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861060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999172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999172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999172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999172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136808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136808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136808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136808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274921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274921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274921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274921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7545424" y="5336500"/>
            <a:ext cx="1598576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330776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456247" y="608330"/>
            <a:ext cx="8226742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sz="1350">
                <a:sym typeface="+mn-ea"/>
              </a:rPr>
              <a:t>单击此处编辑母版文本样式</a:t>
            </a:r>
            <a:endParaRPr sz="1350">
              <a:sym typeface="+mn-ea"/>
            </a:endParaRPr>
          </a:p>
          <a:p>
            <a:pPr lvl="1" algn="l">
              <a:buClrTx/>
              <a:buSzTx/>
            </a:pPr>
            <a:r>
              <a:rPr sz="1200">
                <a:sym typeface="+mn-ea"/>
              </a:rPr>
              <a:t>第二级</a:t>
            </a:r>
            <a:endParaRPr sz="1200">
              <a:sym typeface="+mn-ea"/>
            </a:endParaRPr>
          </a:p>
          <a:p>
            <a:pPr lvl="2" algn="l">
              <a:buClrTx/>
              <a:buSzTx/>
            </a:pPr>
            <a:r>
              <a:rPr sz="1200">
                <a:sym typeface="+mn-ea"/>
              </a:rPr>
              <a:t>第三级</a:t>
            </a:r>
            <a:endParaRPr sz="1200">
              <a:sym typeface="+mn-ea"/>
            </a:endParaRPr>
          </a:p>
          <a:p>
            <a:pPr lvl="3" algn="l">
              <a:buClrTx/>
              <a:buSzTx/>
            </a:pPr>
            <a:r>
              <a:rPr sz="1050">
                <a:sym typeface="+mn-ea"/>
              </a:rPr>
              <a:t>第四级</a:t>
            </a:r>
            <a:endParaRPr sz="1050">
              <a:sym typeface="+mn-ea"/>
            </a:endParaRPr>
          </a:p>
          <a:p>
            <a:pPr lvl="4" algn="l">
              <a:buClrTx/>
              <a:buSzTx/>
            </a:pPr>
            <a:r>
              <a:rPr sz="1050">
                <a:sym typeface="+mn-ea"/>
              </a:rPr>
              <a:t>第五级</a:t>
            </a:r>
            <a:endParaRPr sz="1050"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274921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274921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274921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274921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136808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136808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136808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136808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999172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999172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999172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999172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861060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861060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861060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861060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723423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723423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723423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723423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1957387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1957387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1957387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1957387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1819275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1819275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1819275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1819275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1681638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1681638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1681638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1681638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1543526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1543526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1543526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1543526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405890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405890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405890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405890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459000" y="6314400"/>
            <a:ext cx="2025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3087000" y="6314400"/>
            <a:ext cx="297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6658200" y="6314400"/>
            <a:ext cx="2025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7545424" y="5336500"/>
            <a:ext cx="1598576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330776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456300" y="1237350"/>
            <a:ext cx="8226900" cy="4000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 sz="1500">
                <a:sym typeface="+mn-ea"/>
              </a:rPr>
              <a:t>单击此处编辑母版副标题样式</a:t>
            </a:r>
            <a:endParaRPr sz="150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274921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274921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274921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274921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136808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136808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136808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136808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999172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999172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999172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999172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861060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861060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861060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861060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723423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723423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723423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723423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1957387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1957387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1957387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1957387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1819275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1819275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1819275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1819275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1681638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1681638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1681638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1681638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1543526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1543526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1543526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1543526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405890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405890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405890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405890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456300" y="458590"/>
            <a:ext cx="82269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 sz="2700">
                <a:sym typeface="+mn-ea"/>
              </a:rPr>
              <a:t>单击此处编辑母版标题样式</a:t>
            </a:r>
            <a:endParaRPr sz="270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459000" y="6314400"/>
            <a:ext cx="2025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3087000" y="6314400"/>
            <a:ext cx="297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6658200" y="6314400"/>
            <a:ext cx="2025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9144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857248" y="0"/>
            <a:ext cx="8286751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11828" b="24782"/>
          <a:stretch>
            <a:fillRect/>
          </a:stretch>
        </p:blipFill>
        <p:spPr>
          <a:xfrm flipH="1">
            <a:off x="2954154" y="1225475"/>
            <a:ext cx="6189847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6374130" y="31813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6531769" y="31813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6689884" y="31813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6847522" y="31813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7005637" y="31813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7163276" y="31813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6374130" y="50228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6531769" y="50228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6689884" y="50228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6847522" y="50228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7005637" y="50228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7163276" y="50228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6374130" y="68580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6531769" y="68580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6689884" y="68580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6847522" y="68580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7005637" y="68580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7163276" y="68580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6374130" y="86995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6531769" y="86995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6689884" y="86995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6847522" y="86995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7005637" y="86995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7163276" y="86995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6374130" y="105346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6531769" y="105346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6689884" y="105346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6847522" y="105346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7005637" y="105346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7163276" y="1053465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6377464" y="0"/>
            <a:ext cx="67627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6535102" y="0"/>
            <a:ext cx="67627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6693217" y="0"/>
            <a:ext cx="67627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6850856" y="0"/>
            <a:ext cx="67627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7008971" y="0"/>
            <a:ext cx="67627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7166610" y="0"/>
            <a:ext cx="67627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6377464" y="14351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6535102" y="14351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6693217" y="14351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6850856" y="14351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7008971" y="14351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7166610" y="143510"/>
            <a:ext cx="67627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134427" y="607187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134427" y="628205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134427" y="649287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134427" y="670369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996315" y="607187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996315" y="628205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996315" y="649287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996315" y="670369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858678" y="607187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858678" y="628205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858678" y="649287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858678" y="670369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720566" y="607187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720566" y="628205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720566" y="649287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720566" y="670369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582930" y="607187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582930" y="628205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582930" y="649287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582930" y="670369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1816893" y="607631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1816893" y="628713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1816893" y="649732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1816893" y="670814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1678781" y="607631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1678781" y="628713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1678781" y="649732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1678781" y="670814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1541145" y="607631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1541145" y="628713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1541145" y="649732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1541145" y="670814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403032" y="607631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403032" y="628713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403032" y="649732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403032" y="670814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265396" y="607631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265396" y="6287135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265396" y="649732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265396" y="6708140"/>
            <a:ext cx="67627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392555" y="1411605"/>
            <a:ext cx="4140041" cy="18700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sz="4950">
                <a:sym typeface="+mn-ea"/>
              </a:rPr>
              <a:t>单击编辑标题</a:t>
            </a:r>
            <a:endParaRPr sz="495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478280" y="3584575"/>
            <a:ext cx="1801653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 sz="1350">
                <a:sym typeface="+mn-ea"/>
              </a:rPr>
              <a:t>单击此处编辑文本</a:t>
            </a:r>
            <a:endParaRPr sz="135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459000" y="6314400"/>
            <a:ext cx="2025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3087000" y="6314400"/>
            <a:ext cx="297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6658200" y="6314400"/>
            <a:ext cx="2025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49.xml" /><Relationship Id="rId13" Type="http://schemas.openxmlformats.org/officeDocument/2006/relationships/tags" Target="../tags/tag650.xml" /><Relationship Id="rId14" Type="http://schemas.openxmlformats.org/officeDocument/2006/relationships/tags" Target="../tags/tag651.xml" /><Relationship Id="rId15" Type="http://schemas.openxmlformats.org/officeDocument/2006/relationships/tags" Target="../tags/tag652.xml" /><Relationship Id="rId16" Type="http://schemas.openxmlformats.org/officeDocument/2006/relationships/tags" Target="../tags/tag653.xml" /><Relationship Id="rId17" Type="http://schemas.openxmlformats.org/officeDocument/2006/relationships/tags" Target="../tags/tag654.xml" /><Relationship Id="rId18" Type="http://schemas.openxmlformats.org/officeDocument/2006/relationships/tags" Target="../tags/tag655.xml" /><Relationship Id="rId19" Type="http://schemas.openxmlformats.org/officeDocument/2006/relationships/tags" Target="../tags/tag65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657.xml" /><Relationship Id="rId21" Type="http://schemas.openxmlformats.org/officeDocument/2006/relationships/tags" Target="../tags/tag658.xml" /><Relationship Id="rId22" Type="http://schemas.openxmlformats.org/officeDocument/2006/relationships/tags" Target="../tags/tag659.xml" /><Relationship Id="rId23" Type="http://schemas.openxmlformats.org/officeDocument/2006/relationships/tags" Target="../tags/tag660.xml" /><Relationship Id="rId24" Type="http://schemas.openxmlformats.org/officeDocument/2006/relationships/tags" Target="../tags/tag661.xml" /><Relationship Id="rId25" Type="http://schemas.openxmlformats.org/officeDocument/2006/relationships/tags" Target="../tags/tag662.xml" /><Relationship Id="rId26" Type="http://schemas.openxmlformats.org/officeDocument/2006/relationships/tags" Target="../tags/tag663.xml" /><Relationship Id="rId27" Type="http://schemas.openxmlformats.org/officeDocument/2006/relationships/tags" Target="../tags/tag664.xml" /><Relationship Id="rId28" Type="http://schemas.openxmlformats.org/officeDocument/2006/relationships/tags" Target="../tags/tag665.xml" /><Relationship Id="rId29" Type="http://schemas.openxmlformats.org/officeDocument/2006/relationships/tags" Target="../tags/tag666.xml" /><Relationship Id="rId3" Type="http://schemas.openxmlformats.org/officeDocument/2006/relationships/slideLayout" Target="../slideLayouts/slideLayout14.xml" /><Relationship Id="rId30" Type="http://schemas.openxmlformats.org/officeDocument/2006/relationships/tags" Target="../tags/tag667.xml" /><Relationship Id="rId31" Type="http://schemas.openxmlformats.org/officeDocument/2006/relationships/tags" Target="../tags/tag668.xml" /><Relationship Id="rId32" Type="http://schemas.openxmlformats.org/officeDocument/2006/relationships/tags" Target="../tags/tag669.xml" /><Relationship Id="rId33" Type="http://schemas.openxmlformats.org/officeDocument/2006/relationships/tags" Target="../tags/tag670.xml" /><Relationship Id="rId34" Type="http://schemas.openxmlformats.org/officeDocument/2006/relationships/tags" Target="../tags/tag671.xml" /><Relationship Id="rId35" Type="http://schemas.openxmlformats.org/officeDocument/2006/relationships/tags" Target="../tags/tag672.xml" /><Relationship Id="rId36" Type="http://schemas.openxmlformats.org/officeDocument/2006/relationships/tags" Target="../tags/tag673.xml" /><Relationship Id="rId37" Type="http://schemas.openxmlformats.org/officeDocument/2006/relationships/tags" Target="../tags/tag674.xml" /><Relationship Id="rId38" Type="http://schemas.openxmlformats.org/officeDocument/2006/relationships/tags" Target="../tags/tag675.xml" /><Relationship Id="rId39" Type="http://schemas.openxmlformats.org/officeDocument/2006/relationships/tags" Target="../tags/tag676.xml" /><Relationship Id="rId4" Type="http://schemas.openxmlformats.org/officeDocument/2006/relationships/slideLayout" Target="../slideLayouts/slideLayout15.xml" /><Relationship Id="rId40" Type="http://schemas.openxmlformats.org/officeDocument/2006/relationships/tags" Target="../tags/tag677.xml" /><Relationship Id="rId41" Type="http://schemas.openxmlformats.org/officeDocument/2006/relationships/tags" Target="../tags/tag678.xml" /><Relationship Id="rId42" Type="http://schemas.openxmlformats.org/officeDocument/2006/relationships/tags" Target="../tags/tag679.xml" /><Relationship Id="rId43" Type="http://schemas.openxmlformats.org/officeDocument/2006/relationships/tags" Target="../tags/tag680.xml" /><Relationship Id="rId44" Type="http://schemas.openxmlformats.org/officeDocument/2006/relationships/tags" Target="../tags/tag681.xml" /><Relationship Id="rId45" Type="http://schemas.openxmlformats.org/officeDocument/2006/relationships/tags" Target="../tags/tag682.xml" /><Relationship Id="rId46" Type="http://schemas.openxmlformats.org/officeDocument/2006/relationships/tags" Target="../tags/tag683.xml" /><Relationship Id="rId47" Type="http://schemas.openxmlformats.org/officeDocument/2006/relationships/tags" Target="../tags/tag684.xml" /><Relationship Id="rId48" Type="http://schemas.openxmlformats.org/officeDocument/2006/relationships/tags" Target="../tags/tag685.xml" /><Relationship Id="rId49" Type="http://schemas.openxmlformats.org/officeDocument/2006/relationships/tags" Target="../tags/tag686.xml" /><Relationship Id="rId5" Type="http://schemas.openxmlformats.org/officeDocument/2006/relationships/slideLayout" Target="../slideLayouts/slideLayout16.xml" /><Relationship Id="rId50" Type="http://schemas.openxmlformats.org/officeDocument/2006/relationships/tags" Target="../tags/tag687.xml" /><Relationship Id="rId51" Type="http://schemas.openxmlformats.org/officeDocument/2006/relationships/tags" Target="../tags/tag688.xml" /><Relationship Id="rId52" Type="http://schemas.openxmlformats.org/officeDocument/2006/relationships/tags" Target="../tags/tag689.xml" /><Relationship Id="rId53" Type="http://schemas.openxmlformats.org/officeDocument/2006/relationships/tags" Target="../tags/tag690.xml" /><Relationship Id="rId54" Type="http://schemas.openxmlformats.org/officeDocument/2006/relationships/tags" Target="../tags/tag691.xml" /><Relationship Id="rId55" Type="http://schemas.openxmlformats.org/officeDocument/2006/relationships/tags" Target="../tags/tag692.xml" /><Relationship Id="rId56" Type="http://schemas.openxmlformats.org/officeDocument/2006/relationships/tags" Target="../tags/tag693.xml" /><Relationship Id="rId57" Type="http://schemas.openxmlformats.org/officeDocument/2006/relationships/tags" Target="../tags/tag694.xml" /><Relationship Id="rId58" Type="http://schemas.openxmlformats.org/officeDocument/2006/relationships/tags" Target="../tags/tag695.xml" /><Relationship Id="rId59" Type="http://schemas.openxmlformats.org/officeDocument/2006/relationships/tags" Target="../tags/tag696.xml" /><Relationship Id="rId6" Type="http://schemas.openxmlformats.org/officeDocument/2006/relationships/slideLayout" Target="../slideLayouts/slideLayout17.xml" /><Relationship Id="rId60" Type="http://schemas.openxmlformats.org/officeDocument/2006/relationships/theme" Target="../theme/theme2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7545424" y="5336500"/>
            <a:ext cx="1598576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330776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274921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274921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274921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274921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136808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136808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136808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136808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999172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999172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999172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999172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861060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861060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861060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861060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723423" y="606742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723423" y="627761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723423" y="648843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723423" y="669925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1957387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1957387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1957387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1957387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1819275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1819275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1819275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1819275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1681638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1681638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1681638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1681638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1543526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1543526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1543526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1543526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405890" y="607187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405890" y="6282690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405890" y="649287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405890" y="6703695"/>
            <a:ext cx="67627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459000" y="6314400"/>
            <a:ext cx="2025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3087000" y="6314400"/>
            <a:ext cx="297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6658200" y="6314400"/>
            <a:ext cx="2025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628650" y="504856"/>
            <a:ext cx="788670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>
              <a:buClrTx/>
              <a:buSzTx/>
              <a:buFontTx/>
            </a:pPr>
            <a:r>
              <a:rPr lang="zh-CN" altLang="en-US" sz="2700"/>
              <a:t>单击此处编辑母版标题样式</a:t>
            </a:r>
            <a:endParaRPr lang="zh-CN" altLang="en-US" sz="2700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628650" y="1303547"/>
            <a:ext cx="7886700" cy="487341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 sz="1350"/>
              <a:t>单击此处编辑母版文本样式</a:t>
            </a:r>
            <a:endParaRPr lang="zh-CN" altLang="en-US" sz="1350"/>
          </a:p>
          <a:p>
            <a:pPr marR="0" lvl="1">
              <a:buClrTx/>
              <a:buSzTx/>
              <a:tabLst>
                <a:tab pos="1609725"/>
              </a:tabLst>
            </a:pPr>
            <a:r>
              <a:rPr lang="zh-CN" altLang="en-US" sz="1200"/>
              <a:t>二级</a:t>
            </a:r>
            <a:endParaRPr lang="zh-CN" altLang="en-US" sz="1200"/>
          </a:p>
          <a:p>
            <a:pPr marR="0" lvl="2">
              <a:buClrTx/>
              <a:buSzTx/>
            </a:pPr>
            <a:r>
              <a:rPr lang="zh-CN" altLang="en-US" sz="1200"/>
              <a:t>三级</a:t>
            </a:r>
            <a:endParaRPr lang="zh-CN" altLang="en-US" sz="1200"/>
          </a:p>
          <a:p>
            <a:pPr marR="0" lvl="3">
              <a:buClrTx/>
              <a:buSzTx/>
            </a:pPr>
            <a:r>
              <a:rPr lang="zh-CN" altLang="en-US" sz="1050"/>
              <a:t>四级</a:t>
            </a:r>
            <a:endParaRPr lang="zh-CN" altLang="en-US" sz="1050"/>
          </a:p>
          <a:p>
            <a:pPr marR="0" lvl="4">
              <a:buClrTx/>
              <a:buSzTx/>
            </a:pPr>
            <a:r>
              <a:rPr lang="zh-CN" altLang="en-US" sz="1050"/>
              <a:t>五级</a:t>
            </a:r>
            <a:endParaRPr lang="zh-CN" altLang="en-US" sz="1050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3706" r:id="rId2"/>
    <p:sldLayoutId id="2147493707" r:id="rId3"/>
    <p:sldLayoutId id="2147493708" r:id="rId4"/>
    <p:sldLayoutId id="2147493709" r:id="rId5"/>
    <p:sldLayoutId id="2147493710" r:id="rId6"/>
    <p:sldLayoutId id="2147493711" r:id="rId7"/>
    <p:sldLayoutId id="2147493712" r:id="rId8"/>
    <p:sldLayoutId id="2147493713" r:id="rId9"/>
    <p:sldLayoutId id="2147493714" r:id="rId10"/>
    <p:sldLayoutId id="2147493715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0" normalizeH="0" baseline="0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97.xml" /><Relationship Id="rId4" Type="http://schemas.openxmlformats.org/officeDocument/2006/relationships/tags" Target="../tags/tag698.xml" /><Relationship Id="rId5" Type="http://schemas.openxmlformats.org/officeDocument/2006/relationships/tags" Target="../tags/tag699.xml" /><Relationship Id="rId6" Type="http://schemas.openxmlformats.org/officeDocument/2006/relationships/tags" Target="../tags/tag70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08.xml" /><Relationship Id="rId11" Type="http://schemas.openxmlformats.org/officeDocument/2006/relationships/tags" Target="../tags/tag709.xml" /><Relationship Id="rId12" Type="http://schemas.openxmlformats.org/officeDocument/2006/relationships/tags" Target="../tags/tag710.xml" /><Relationship Id="rId13" Type="http://schemas.openxmlformats.org/officeDocument/2006/relationships/tags" Target="../tags/tag711.xml" /><Relationship Id="rId14" Type="http://schemas.openxmlformats.org/officeDocument/2006/relationships/tags" Target="../tags/tag712.xml" /><Relationship Id="rId15" Type="http://schemas.openxmlformats.org/officeDocument/2006/relationships/tags" Target="../tags/tag713.xml" /><Relationship Id="rId16" Type="http://schemas.openxmlformats.org/officeDocument/2006/relationships/tags" Target="../tags/tag714.xml" /><Relationship Id="rId17" Type="http://schemas.openxmlformats.org/officeDocument/2006/relationships/tags" Target="../tags/tag715.xml" /><Relationship Id="rId18" Type="http://schemas.openxmlformats.org/officeDocument/2006/relationships/tags" Target="../tags/tag716.xml" /><Relationship Id="rId19" Type="http://schemas.openxmlformats.org/officeDocument/2006/relationships/tags" Target="../tags/tag717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718.xml" /><Relationship Id="rId21" Type="http://schemas.openxmlformats.org/officeDocument/2006/relationships/tags" Target="../tags/tag719.xml" /><Relationship Id="rId22" Type="http://schemas.openxmlformats.org/officeDocument/2006/relationships/tags" Target="../tags/tag720.xml" /><Relationship Id="rId23" Type="http://schemas.openxmlformats.org/officeDocument/2006/relationships/tags" Target="../tags/tag721.xml" /><Relationship Id="rId24" Type="http://schemas.openxmlformats.org/officeDocument/2006/relationships/tags" Target="../tags/tag722.xml" /><Relationship Id="rId25" Type="http://schemas.openxmlformats.org/officeDocument/2006/relationships/tags" Target="../tags/tag723.xml" /><Relationship Id="rId26" Type="http://schemas.openxmlformats.org/officeDocument/2006/relationships/tags" Target="../tags/tag724.xml" /><Relationship Id="rId27" Type="http://schemas.openxmlformats.org/officeDocument/2006/relationships/tags" Target="../tags/tag725.xml" /><Relationship Id="rId28" Type="http://schemas.openxmlformats.org/officeDocument/2006/relationships/tags" Target="../tags/tag726.xml" /><Relationship Id="rId29" Type="http://schemas.openxmlformats.org/officeDocument/2006/relationships/tags" Target="../tags/tag727.xml" /><Relationship Id="rId3" Type="http://schemas.openxmlformats.org/officeDocument/2006/relationships/tags" Target="../tags/tag701.xml" /><Relationship Id="rId4" Type="http://schemas.openxmlformats.org/officeDocument/2006/relationships/tags" Target="../tags/tag702.xml" /><Relationship Id="rId5" Type="http://schemas.openxmlformats.org/officeDocument/2006/relationships/tags" Target="../tags/tag703.xml" /><Relationship Id="rId6" Type="http://schemas.openxmlformats.org/officeDocument/2006/relationships/tags" Target="../tags/tag704.xml" /><Relationship Id="rId7" Type="http://schemas.openxmlformats.org/officeDocument/2006/relationships/tags" Target="../tags/tag705.xml" /><Relationship Id="rId8" Type="http://schemas.openxmlformats.org/officeDocument/2006/relationships/tags" Target="../tags/tag706.xml" /><Relationship Id="rId9" Type="http://schemas.openxmlformats.org/officeDocument/2006/relationships/tags" Target="../tags/tag70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28.xml" /><Relationship Id="rId3" Type="http://schemas.openxmlformats.org/officeDocument/2006/relationships/tags" Target="../tags/tag729.xml" /><Relationship Id="rId4" Type="http://schemas.openxmlformats.org/officeDocument/2006/relationships/tags" Target="../tags/tag73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31.xml" /><Relationship Id="rId3" Type="http://schemas.openxmlformats.org/officeDocument/2006/relationships/tags" Target="../tags/tag732.xml" /><Relationship Id="rId4" Type="http://schemas.openxmlformats.org/officeDocument/2006/relationships/tags" Target="../tags/tag73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42.xml" /><Relationship Id="rId11" Type="http://schemas.openxmlformats.org/officeDocument/2006/relationships/tags" Target="../tags/tag743.xml" /><Relationship Id="rId12" Type="http://schemas.openxmlformats.org/officeDocument/2006/relationships/tags" Target="../tags/tag744.xml" /><Relationship Id="rId13" Type="http://schemas.openxmlformats.org/officeDocument/2006/relationships/tags" Target="../tags/tag745.xml" /><Relationship Id="rId2" Type="http://schemas.openxmlformats.org/officeDocument/2006/relationships/tags" Target="../tags/tag734.xml" /><Relationship Id="rId3" Type="http://schemas.openxmlformats.org/officeDocument/2006/relationships/tags" Target="../tags/tag735.xml" /><Relationship Id="rId4" Type="http://schemas.openxmlformats.org/officeDocument/2006/relationships/tags" Target="../tags/tag736.xml" /><Relationship Id="rId5" Type="http://schemas.openxmlformats.org/officeDocument/2006/relationships/tags" Target="../tags/tag737.xml" /><Relationship Id="rId6" Type="http://schemas.openxmlformats.org/officeDocument/2006/relationships/tags" Target="../tags/tag738.xml" /><Relationship Id="rId7" Type="http://schemas.openxmlformats.org/officeDocument/2006/relationships/tags" Target="../tags/tag739.xml" /><Relationship Id="rId8" Type="http://schemas.openxmlformats.org/officeDocument/2006/relationships/tags" Target="../tags/tag740.xml" /><Relationship Id="rId9" Type="http://schemas.openxmlformats.org/officeDocument/2006/relationships/tags" Target="../tags/tag74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54.xml" /><Relationship Id="rId11" Type="http://schemas.openxmlformats.org/officeDocument/2006/relationships/tags" Target="../tags/tag755.xml" /><Relationship Id="rId12" Type="http://schemas.openxmlformats.org/officeDocument/2006/relationships/tags" Target="../tags/tag756.xml" /><Relationship Id="rId13" Type="http://schemas.openxmlformats.org/officeDocument/2006/relationships/tags" Target="../tags/tag757.xml" /><Relationship Id="rId14" Type="http://schemas.openxmlformats.org/officeDocument/2006/relationships/tags" Target="../tags/tag758.xml" /><Relationship Id="rId15" Type="http://schemas.openxmlformats.org/officeDocument/2006/relationships/tags" Target="../tags/tag759.xml" /><Relationship Id="rId16" Type="http://schemas.openxmlformats.org/officeDocument/2006/relationships/tags" Target="../tags/tag760.xml" /><Relationship Id="rId17" Type="http://schemas.openxmlformats.org/officeDocument/2006/relationships/tags" Target="../tags/tag761.xml" /><Relationship Id="rId2" Type="http://schemas.openxmlformats.org/officeDocument/2006/relationships/tags" Target="../tags/tag746.xml" /><Relationship Id="rId3" Type="http://schemas.openxmlformats.org/officeDocument/2006/relationships/tags" Target="../tags/tag747.xml" /><Relationship Id="rId4" Type="http://schemas.openxmlformats.org/officeDocument/2006/relationships/tags" Target="../tags/tag748.xml" /><Relationship Id="rId5" Type="http://schemas.openxmlformats.org/officeDocument/2006/relationships/tags" Target="../tags/tag749.xml" /><Relationship Id="rId6" Type="http://schemas.openxmlformats.org/officeDocument/2006/relationships/tags" Target="../tags/tag750.xml" /><Relationship Id="rId7" Type="http://schemas.openxmlformats.org/officeDocument/2006/relationships/tags" Target="../tags/tag751.xml" /><Relationship Id="rId8" Type="http://schemas.openxmlformats.org/officeDocument/2006/relationships/tags" Target="../tags/tag752.xml" /><Relationship Id="rId9" Type="http://schemas.openxmlformats.org/officeDocument/2006/relationships/tags" Target="../tags/tag75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70.xml" /><Relationship Id="rId11" Type="http://schemas.openxmlformats.org/officeDocument/2006/relationships/tags" Target="../tags/tag771.xml" /><Relationship Id="rId12" Type="http://schemas.openxmlformats.org/officeDocument/2006/relationships/tags" Target="../tags/tag772.xml" /><Relationship Id="rId13" Type="http://schemas.openxmlformats.org/officeDocument/2006/relationships/tags" Target="../tags/tag773.xml" /><Relationship Id="rId14" Type="http://schemas.openxmlformats.org/officeDocument/2006/relationships/tags" Target="../tags/tag774.xml" /><Relationship Id="rId15" Type="http://schemas.openxmlformats.org/officeDocument/2006/relationships/tags" Target="../tags/tag775.xml" /><Relationship Id="rId16" Type="http://schemas.openxmlformats.org/officeDocument/2006/relationships/tags" Target="../tags/tag776.xml" /><Relationship Id="rId17" Type="http://schemas.openxmlformats.org/officeDocument/2006/relationships/tags" Target="../tags/tag777.xml" /><Relationship Id="rId18" Type="http://schemas.openxmlformats.org/officeDocument/2006/relationships/tags" Target="../tags/tag778.xml" /><Relationship Id="rId19" Type="http://schemas.openxmlformats.org/officeDocument/2006/relationships/tags" Target="../tags/tag779.xml" /><Relationship Id="rId2" Type="http://schemas.openxmlformats.org/officeDocument/2006/relationships/tags" Target="../tags/tag762.xml" /><Relationship Id="rId20" Type="http://schemas.openxmlformats.org/officeDocument/2006/relationships/tags" Target="../tags/tag780.xml" /><Relationship Id="rId21" Type="http://schemas.openxmlformats.org/officeDocument/2006/relationships/tags" Target="../tags/tag781.xml" /><Relationship Id="rId22" Type="http://schemas.openxmlformats.org/officeDocument/2006/relationships/tags" Target="../tags/tag782.xml" /><Relationship Id="rId23" Type="http://schemas.openxmlformats.org/officeDocument/2006/relationships/tags" Target="../tags/tag783.xml" /><Relationship Id="rId24" Type="http://schemas.openxmlformats.org/officeDocument/2006/relationships/tags" Target="../tags/tag784.xml" /><Relationship Id="rId25" Type="http://schemas.openxmlformats.org/officeDocument/2006/relationships/tags" Target="../tags/tag785.xml" /><Relationship Id="rId26" Type="http://schemas.openxmlformats.org/officeDocument/2006/relationships/tags" Target="../tags/tag786.xml" /><Relationship Id="rId27" Type="http://schemas.openxmlformats.org/officeDocument/2006/relationships/tags" Target="../tags/tag787.xml" /><Relationship Id="rId28" Type="http://schemas.openxmlformats.org/officeDocument/2006/relationships/tags" Target="../tags/tag788.xml" /><Relationship Id="rId29" Type="http://schemas.openxmlformats.org/officeDocument/2006/relationships/tags" Target="../tags/tag789.xml" /><Relationship Id="rId3" Type="http://schemas.openxmlformats.org/officeDocument/2006/relationships/tags" Target="../tags/tag763.xml" /><Relationship Id="rId30" Type="http://schemas.openxmlformats.org/officeDocument/2006/relationships/tags" Target="../tags/tag790.xml" /><Relationship Id="rId4" Type="http://schemas.openxmlformats.org/officeDocument/2006/relationships/tags" Target="../tags/tag764.xml" /><Relationship Id="rId5" Type="http://schemas.openxmlformats.org/officeDocument/2006/relationships/tags" Target="../tags/tag765.xml" /><Relationship Id="rId6" Type="http://schemas.openxmlformats.org/officeDocument/2006/relationships/tags" Target="../tags/tag766.xml" /><Relationship Id="rId7" Type="http://schemas.openxmlformats.org/officeDocument/2006/relationships/tags" Target="../tags/tag767.xml" /><Relationship Id="rId8" Type="http://schemas.openxmlformats.org/officeDocument/2006/relationships/tags" Target="../tags/tag768.xml" /><Relationship Id="rId9" Type="http://schemas.openxmlformats.org/officeDocument/2006/relationships/tags" Target="../tags/tag76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91.xml" /><Relationship Id="rId3" Type="http://schemas.openxmlformats.org/officeDocument/2006/relationships/tags" Target="../tags/tag792.xml" /><Relationship Id="rId4" Type="http://schemas.openxmlformats.org/officeDocument/2006/relationships/tags" Target="../tags/tag79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794.xml" /><Relationship Id="rId3" Type="http://schemas.openxmlformats.org/officeDocument/2006/relationships/tags" Target="../tags/tag795.xml" /><Relationship Id="rId4" Type="http://schemas.openxmlformats.org/officeDocument/2006/relationships/tags" Target="../tags/tag796.xml" /><Relationship Id="rId5" Type="http://schemas.openxmlformats.org/officeDocument/2006/relationships/tags" Target="../tags/tag79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06.xml" /><Relationship Id="rId11" Type="http://schemas.openxmlformats.org/officeDocument/2006/relationships/tags" Target="../tags/tag807.xml" /><Relationship Id="rId12" Type="http://schemas.openxmlformats.org/officeDocument/2006/relationships/tags" Target="../tags/tag808.xml" /><Relationship Id="rId13" Type="http://schemas.openxmlformats.org/officeDocument/2006/relationships/tags" Target="../tags/tag809.xml" /><Relationship Id="rId14" Type="http://schemas.openxmlformats.org/officeDocument/2006/relationships/tags" Target="../tags/tag810.xml" /><Relationship Id="rId15" Type="http://schemas.openxmlformats.org/officeDocument/2006/relationships/tags" Target="../tags/tag811.xml" /><Relationship Id="rId16" Type="http://schemas.openxmlformats.org/officeDocument/2006/relationships/tags" Target="../tags/tag812.xml" /><Relationship Id="rId17" Type="http://schemas.openxmlformats.org/officeDocument/2006/relationships/tags" Target="../tags/tag813.xml" /><Relationship Id="rId18" Type="http://schemas.openxmlformats.org/officeDocument/2006/relationships/tags" Target="../tags/tag814.xml" /><Relationship Id="rId19" Type="http://schemas.openxmlformats.org/officeDocument/2006/relationships/tags" Target="../tags/tag815.xml" /><Relationship Id="rId2" Type="http://schemas.openxmlformats.org/officeDocument/2006/relationships/tags" Target="../tags/tag798.xml" /><Relationship Id="rId3" Type="http://schemas.openxmlformats.org/officeDocument/2006/relationships/tags" Target="../tags/tag799.xml" /><Relationship Id="rId4" Type="http://schemas.openxmlformats.org/officeDocument/2006/relationships/tags" Target="../tags/tag800.xml" /><Relationship Id="rId5" Type="http://schemas.openxmlformats.org/officeDocument/2006/relationships/tags" Target="../tags/tag801.xml" /><Relationship Id="rId6" Type="http://schemas.openxmlformats.org/officeDocument/2006/relationships/tags" Target="../tags/tag802.xml" /><Relationship Id="rId7" Type="http://schemas.openxmlformats.org/officeDocument/2006/relationships/tags" Target="../tags/tag803.xml" /><Relationship Id="rId8" Type="http://schemas.openxmlformats.org/officeDocument/2006/relationships/tags" Target="../tags/tag804.xml" /><Relationship Id="rId9" Type="http://schemas.openxmlformats.org/officeDocument/2006/relationships/tags" Target="../tags/tag80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816.xml" /><Relationship Id="rId3" Type="http://schemas.openxmlformats.org/officeDocument/2006/relationships/tags" Target="../tags/tag817.xml" /><Relationship Id="rId4" Type="http://schemas.openxmlformats.org/officeDocument/2006/relationships/tags" Target="../tags/tag818.xml" /><Relationship Id="rId5" Type="http://schemas.openxmlformats.org/officeDocument/2006/relationships/tags" Target="../tags/tag819.xml" /><Relationship Id="rId6" Type="http://schemas.openxmlformats.org/officeDocument/2006/relationships/tags" Target="../tags/tag820.xml" /><Relationship Id="rId7" Type="http://schemas.openxmlformats.org/officeDocument/2006/relationships/tags" Target="../tags/tag82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30.xml" /><Relationship Id="rId11" Type="http://schemas.openxmlformats.org/officeDocument/2006/relationships/tags" Target="../tags/tag831.xml" /><Relationship Id="rId12" Type="http://schemas.openxmlformats.org/officeDocument/2006/relationships/tags" Target="../tags/tag832.xml" /><Relationship Id="rId13" Type="http://schemas.openxmlformats.org/officeDocument/2006/relationships/tags" Target="../tags/tag833.xml" /><Relationship Id="rId2" Type="http://schemas.openxmlformats.org/officeDocument/2006/relationships/tags" Target="../tags/tag822.xml" /><Relationship Id="rId3" Type="http://schemas.openxmlformats.org/officeDocument/2006/relationships/tags" Target="../tags/tag823.xml" /><Relationship Id="rId4" Type="http://schemas.openxmlformats.org/officeDocument/2006/relationships/tags" Target="../tags/tag824.xml" /><Relationship Id="rId5" Type="http://schemas.openxmlformats.org/officeDocument/2006/relationships/tags" Target="../tags/tag825.xml" /><Relationship Id="rId6" Type="http://schemas.openxmlformats.org/officeDocument/2006/relationships/tags" Target="../tags/tag826.xml" /><Relationship Id="rId7" Type="http://schemas.openxmlformats.org/officeDocument/2006/relationships/tags" Target="../tags/tag827.xml" /><Relationship Id="rId8" Type="http://schemas.openxmlformats.org/officeDocument/2006/relationships/tags" Target="../tags/tag828.xml" /><Relationship Id="rId9" Type="http://schemas.openxmlformats.org/officeDocument/2006/relationships/tags" Target="../tags/tag82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42.xml" /><Relationship Id="rId11" Type="http://schemas.openxmlformats.org/officeDocument/2006/relationships/tags" Target="../tags/tag843.xml" /><Relationship Id="rId12" Type="http://schemas.openxmlformats.org/officeDocument/2006/relationships/tags" Target="../tags/tag844.xml" /><Relationship Id="rId13" Type="http://schemas.openxmlformats.org/officeDocument/2006/relationships/tags" Target="../tags/tag845.xml" /><Relationship Id="rId2" Type="http://schemas.openxmlformats.org/officeDocument/2006/relationships/tags" Target="../tags/tag834.xml" /><Relationship Id="rId3" Type="http://schemas.openxmlformats.org/officeDocument/2006/relationships/tags" Target="../tags/tag835.xml" /><Relationship Id="rId4" Type="http://schemas.openxmlformats.org/officeDocument/2006/relationships/tags" Target="../tags/tag836.xml" /><Relationship Id="rId5" Type="http://schemas.openxmlformats.org/officeDocument/2006/relationships/tags" Target="../tags/tag837.xml" /><Relationship Id="rId6" Type="http://schemas.openxmlformats.org/officeDocument/2006/relationships/tags" Target="../tags/tag838.xml" /><Relationship Id="rId7" Type="http://schemas.openxmlformats.org/officeDocument/2006/relationships/tags" Target="../tags/tag839.xml" /><Relationship Id="rId8" Type="http://schemas.openxmlformats.org/officeDocument/2006/relationships/tags" Target="../tags/tag840.xml" /><Relationship Id="rId9" Type="http://schemas.openxmlformats.org/officeDocument/2006/relationships/tags" Target="../tags/tag84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54.xml" /><Relationship Id="rId11" Type="http://schemas.openxmlformats.org/officeDocument/2006/relationships/tags" Target="../tags/tag855.xml" /><Relationship Id="rId12" Type="http://schemas.openxmlformats.org/officeDocument/2006/relationships/tags" Target="../tags/tag856.xml" /><Relationship Id="rId13" Type="http://schemas.openxmlformats.org/officeDocument/2006/relationships/tags" Target="../tags/tag857.xml" /><Relationship Id="rId2" Type="http://schemas.openxmlformats.org/officeDocument/2006/relationships/tags" Target="../tags/tag846.xml" /><Relationship Id="rId3" Type="http://schemas.openxmlformats.org/officeDocument/2006/relationships/tags" Target="../tags/tag847.xml" /><Relationship Id="rId4" Type="http://schemas.openxmlformats.org/officeDocument/2006/relationships/tags" Target="../tags/tag848.xml" /><Relationship Id="rId5" Type="http://schemas.openxmlformats.org/officeDocument/2006/relationships/tags" Target="../tags/tag849.xml" /><Relationship Id="rId6" Type="http://schemas.openxmlformats.org/officeDocument/2006/relationships/tags" Target="../tags/tag850.xml" /><Relationship Id="rId7" Type="http://schemas.openxmlformats.org/officeDocument/2006/relationships/tags" Target="../tags/tag851.xml" /><Relationship Id="rId8" Type="http://schemas.openxmlformats.org/officeDocument/2006/relationships/tags" Target="../tags/tag852.xml" /><Relationship Id="rId9" Type="http://schemas.openxmlformats.org/officeDocument/2006/relationships/tags" Target="../tags/tag85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858.xml" /><Relationship Id="rId3" Type="http://schemas.openxmlformats.org/officeDocument/2006/relationships/tags" Target="../tags/tag859.xml" /><Relationship Id="rId4" Type="http://schemas.openxmlformats.org/officeDocument/2006/relationships/tags" Target="../tags/tag860.xml" /><Relationship Id="rId5" Type="http://schemas.openxmlformats.org/officeDocument/2006/relationships/tags" Target="../tags/tag861.xml" /><Relationship Id="rId6" Type="http://schemas.openxmlformats.org/officeDocument/2006/relationships/tags" Target="../tags/tag862.xml" /><Relationship Id="rId7" Type="http://schemas.openxmlformats.org/officeDocument/2006/relationships/tags" Target="../tags/tag863.xml" /><Relationship Id="rId8" Type="http://schemas.openxmlformats.org/officeDocument/2006/relationships/tags" Target="../tags/tag864.xml" /><Relationship Id="rId9" Type="http://schemas.openxmlformats.org/officeDocument/2006/relationships/tags" Target="../tags/tag86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866.xml" /><Relationship Id="rId3" Type="http://schemas.openxmlformats.org/officeDocument/2006/relationships/tags" Target="../tags/tag867.xml" /><Relationship Id="rId4" Type="http://schemas.openxmlformats.org/officeDocument/2006/relationships/tags" Target="../tags/tag868.xml" /><Relationship Id="rId5" Type="http://schemas.openxmlformats.org/officeDocument/2006/relationships/tags" Target="../tags/tag869.xml" /><Relationship Id="rId6" Type="http://schemas.openxmlformats.org/officeDocument/2006/relationships/tags" Target="../tags/tag870.xml" /><Relationship Id="rId7" Type="http://schemas.openxmlformats.org/officeDocument/2006/relationships/tags" Target="../tags/tag871.xml" /><Relationship Id="rId8" Type="http://schemas.openxmlformats.org/officeDocument/2006/relationships/tags" Target="../tags/tag872.xml" /><Relationship Id="rId9" Type="http://schemas.openxmlformats.org/officeDocument/2006/relationships/tags" Target="../tags/tag87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82.xml" /><Relationship Id="rId11" Type="http://schemas.openxmlformats.org/officeDocument/2006/relationships/tags" Target="../tags/tag883.xml" /><Relationship Id="rId12" Type="http://schemas.openxmlformats.org/officeDocument/2006/relationships/tags" Target="../tags/tag884.xml" /><Relationship Id="rId13" Type="http://schemas.openxmlformats.org/officeDocument/2006/relationships/tags" Target="../tags/tag885.xml" /><Relationship Id="rId14" Type="http://schemas.openxmlformats.org/officeDocument/2006/relationships/tags" Target="../tags/tag886.xml" /><Relationship Id="rId15" Type="http://schemas.openxmlformats.org/officeDocument/2006/relationships/tags" Target="../tags/tag887.xml" /><Relationship Id="rId16" Type="http://schemas.openxmlformats.org/officeDocument/2006/relationships/tags" Target="../tags/tag888.xml" /><Relationship Id="rId17" Type="http://schemas.openxmlformats.org/officeDocument/2006/relationships/tags" Target="../tags/tag889.xml" /><Relationship Id="rId2" Type="http://schemas.openxmlformats.org/officeDocument/2006/relationships/tags" Target="../tags/tag874.xml" /><Relationship Id="rId3" Type="http://schemas.openxmlformats.org/officeDocument/2006/relationships/tags" Target="../tags/tag875.xml" /><Relationship Id="rId4" Type="http://schemas.openxmlformats.org/officeDocument/2006/relationships/tags" Target="../tags/tag876.xml" /><Relationship Id="rId5" Type="http://schemas.openxmlformats.org/officeDocument/2006/relationships/tags" Target="../tags/tag877.xml" /><Relationship Id="rId6" Type="http://schemas.openxmlformats.org/officeDocument/2006/relationships/tags" Target="../tags/tag878.xml" /><Relationship Id="rId7" Type="http://schemas.openxmlformats.org/officeDocument/2006/relationships/tags" Target="../tags/tag879.xml" /><Relationship Id="rId8" Type="http://schemas.openxmlformats.org/officeDocument/2006/relationships/tags" Target="../tags/tag880.xml" /><Relationship Id="rId9" Type="http://schemas.openxmlformats.org/officeDocument/2006/relationships/tags" Target="../tags/tag881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98.xml" /><Relationship Id="rId11" Type="http://schemas.openxmlformats.org/officeDocument/2006/relationships/tags" Target="../tags/tag899.xml" /><Relationship Id="rId12" Type="http://schemas.openxmlformats.org/officeDocument/2006/relationships/tags" Target="../tags/tag900.xml" /><Relationship Id="rId13" Type="http://schemas.openxmlformats.org/officeDocument/2006/relationships/tags" Target="../tags/tag901.xml" /><Relationship Id="rId2" Type="http://schemas.openxmlformats.org/officeDocument/2006/relationships/tags" Target="../tags/tag890.xml" /><Relationship Id="rId3" Type="http://schemas.openxmlformats.org/officeDocument/2006/relationships/tags" Target="../tags/tag891.xml" /><Relationship Id="rId4" Type="http://schemas.openxmlformats.org/officeDocument/2006/relationships/tags" Target="../tags/tag892.xml" /><Relationship Id="rId5" Type="http://schemas.openxmlformats.org/officeDocument/2006/relationships/tags" Target="../tags/tag893.xml" /><Relationship Id="rId6" Type="http://schemas.openxmlformats.org/officeDocument/2006/relationships/tags" Target="../tags/tag894.xml" /><Relationship Id="rId7" Type="http://schemas.openxmlformats.org/officeDocument/2006/relationships/tags" Target="../tags/tag895.xml" /><Relationship Id="rId8" Type="http://schemas.openxmlformats.org/officeDocument/2006/relationships/tags" Target="../tags/tag896.xml" /><Relationship Id="rId9" Type="http://schemas.openxmlformats.org/officeDocument/2006/relationships/tags" Target="../tags/tag897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6030002242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员工手册编写实务</a:t>
            </a:r>
            <a:endParaRPr lang="zh-CN" altLang="en-US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PPT,a click to unlimited possibilities</a:t>
            </a:r>
            <a:endParaRPr lang="zh-CN" altLang="en-US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汇报人：PPT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50222" name="标题"/>
          <p:cNvSpPr txBox="1"/>
          <p:nvPr>
            <p:custDataLst>
              <p:tags r:id="rId5"/>
            </p:custDataLst>
          </p:nvPr>
        </p:nvSpPr>
        <p:spPr>
          <a:xfrm>
            <a:off x="5341620" y="1378267"/>
            <a:ext cx="3156585" cy="6672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18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lang="zh-CN" altLang="en-US" sz="18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6"/>
            </p:custDataLst>
          </p:nvPr>
        </p:nvSpPr>
        <p:spPr>
          <a:xfrm>
            <a:off x="4484846" y="1220152"/>
            <a:ext cx="636746" cy="637222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7"/>
            </p:custDataLst>
          </p:nvPr>
        </p:nvSpPr>
        <p:spPr>
          <a:xfrm>
            <a:off x="4554379" y="1289685"/>
            <a:ext cx="497681" cy="498157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8"/>
            </p:custDataLst>
          </p:nvPr>
        </p:nvSpPr>
        <p:spPr>
          <a:xfrm>
            <a:off x="4495324" y="1386294"/>
            <a:ext cx="620077" cy="34623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7619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625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lang="en-US" altLang="zh-CN" sz="2625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9"/>
            </p:custDataLst>
          </p:nvPr>
        </p:nvSpPr>
        <p:spPr>
          <a:xfrm>
            <a:off x="5645467" y="2134076"/>
            <a:ext cx="3156585" cy="71485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18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员工手册概述</a:t>
            </a:r>
            <a:endParaRPr lang="zh-CN" altLang="en-US" sz="18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10"/>
            </p:custDataLst>
          </p:nvPr>
        </p:nvSpPr>
        <p:spPr>
          <a:xfrm>
            <a:off x="4788694" y="1975961"/>
            <a:ext cx="636746" cy="637222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11"/>
            </p:custDataLst>
          </p:nvPr>
        </p:nvSpPr>
        <p:spPr>
          <a:xfrm>
            <a:off x="4858226" y="2045493"/>
            <a:ext cx="497681" cy="498157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2"/>
            </p:custDataLst>
          </p:nvPr>
        </p:nvSpPr>
        <p:spPr>
          <a:xfrm>
            <a:off x="4799171" y="2142103"/>
            <a:ext cx="620077" cy="34623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7619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625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lang="en-US" altLang="zh-CN" sz="2625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3"/>
            </p:custDataLst>
          </p:nvPr>
        </p:nvSpPr>
        <p:spPr>
          <a:xfrm>
            <a:off x="5752147" y="2889885"/>
            <a:ext cx="3156585" cy="71485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18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员工手册的内容</a:t>
            </a:r>
            <a:endParaRPr lang="zh-CN" altLang="en-US" sz="18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4"/>
            </p:custDataLst>
          </p:nvPr>
        </p:nvSpPr>
        <p:spPr>
          <a:xfrm>
            <a:off x="4895374" y="2731770"/>
            <a:ext cx="636746" cy="637222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5"/>
            </p:custDataLst>
          </p:nvPr>
        </p:nvSpPr>
        <p:spPr>
          <a:xfrm>
            <a:off x="4964906" y="2801302"/>
            <a:ext cx="497681" cy="498157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6"/>
            </p:custDataLst>
          </p:nvPr>
        </p:nvSpPr>
        <p:spPr>
          <a:xfrm>
            <a:off x="4905851" y="2897912"/>
            <a:ext cx="620077" cy="34623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7619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625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lang="en-US" altLang="zh-CN" sz="2625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7"/>
            </p:custDataLst>
          </p:nvPr>
        </p:nvSpPr>
        <p:spPr>
          <a:xfrm>
            <a:off x="5752147" y="3645693"/>
            <a:ext cx="3156585" cy="61864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18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员工手册的编写步骤</a:t>
            </a:r>
            <a:endParaRPr lang="zh-CN" altLang="en-US" sz="18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8"/>
            </p:custDataLst>
          </p:nvPr>
        </p:nvSpPr>
        <p:spPr>
          <a:xfrm>
            <a:off x="4895374" y="3487578"/>
            <a:ext cx="636746" cy="637222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9"/>
            </p:custDataLst>
          </p:nvPr>
        </p:nvSpPr>
        <p:spPr>
          <a:xfrm>
            <a:off x="4964906" y="3557111"/>
            <a:ext cx="497681" cy="498157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20"/>
            </p:custDataLst>
          </p:nvPr>
        </p:nvSpPr>
        <p:spPr>
          <a:xfrm>
            <a:off x="4905851" y="3653721"/>
            <a:ext cx="620077" cy="34623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7619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625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lang="en-US" altLang="zh-CN" sz="2625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21"/>
            </p:custDataLst>
          </p:nvPr>
        </p:nvSpPr>
        <p:spPr>
          <a:xfrm>
            <a:off x="5645467" y="4401502"/>
            <a:ext cx="3156585" cy="6672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18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员工手册的更新与维护</a:t>
            </a:r>
            <a:endParaRPr lang="zh-CN" altLang="en-US" sz="18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2"/>
            </p:custDataLst>
          </p:nvPr>
        </p:nvSpPr>
        <p:spPr>
          <a:xfrm>
            <a:off x="4788694" y="4243387"/>
            <a:ext cx="636746" cy="637222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3"/>
            </p:custDataLst>
          </p:nvPr>
        </p:nvSpPr>
        <p:spPr>
          <a:xfrm>
            <a:off x="4858226" y="4312920"/>
            <a:ext cx="497681" cy="498157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4"/>
            </p:custDataLst>
          </p:nvPr>
        </p:nvSpPr>
        <p:spPr>
          <a:xfrm>
            <a:off x="4799171" y="4409530"/>
            <a:ext cx="620077" cy="34623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7619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625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lang="en-US" altLang="zh-CN" sz="2625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5"/>
            </p:custDataLst>
          </p:nvPr>
        </p:nvSpPr>
        <p:spPr>
          <a:xfrm>
            <a:off x="5341620" y="5157311"/>
            <a:ext cx="3156585" cy="86915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18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员工手册的注意事项</a:t>
            </a:r>
            <a:endParaRPr lang="zh-CN" altLang="en-US" sz="18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6"/>
            </p:custDataLst>
          </p:nvPr>
        </p:nvSpPr>
        <p:spPr>
          <a:xfrm>
            <a:off x="4484846" y="4999196"/>
            <a:ext cx="636746" cy="637222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7"/>
            </p:custDataLst>
          </p:nvPr>
        </p:nvSpPr>
        <p:spPr>
          <a:xfrm>
            <a:off x="4554379" y="5068729"/>
            <a:ext cx="497681" cy="498157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8"/>
            </p:custDataLst>
          </p:nvPr>
        </p:nvSpPr>
        <p:spPr>
          <a:xfrm>
            <a:off x="4495324" y="5165338"/>
            <a:ext cx="620077" cy="34623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7619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625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lang="en-US" altLang="zh-CN" sz="2625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9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单击添加章节标题</a:t>
            </a:r>
            <a:endParaRPr lang="zh-CN" altLang="en-US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员工手册概述</a:t>
            </a:r>
            <a:endParaRPr lang="zh-CN" altLang="en-US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5147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员工手册的定义和作用</a:t>
            </a:r>
            <a:endParaRPr lang="zh-CN" altLang="en-US"/>
          </a:p>
        </p:txBody>
      </p:sp>
      <p:sp>
        <p:nvSpPr>
          <p:cNvPr id="1051472" name="圆角矩形 26"/>
          <p:cNvSpPr/>
          <p:nvPr>
            <p:custDataLst>
              <p:tags r:id="rId2"/>
            </p:custDataLst>
          </p:nvPr>
        </p:nvSpPr>
        <p:spPr>
          <a:xfrm>
            <a:off x="456300" y="2259186"/>
            <a:ext cx="1944556" cy="300102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1474" name="圆角矩形 28"/>
          <p:cNvSpPr/>
          <p:nvPr>
            <p:custDataLst>
              <p:tags r:id="rId3"/>
            </p:custDataLst>
          </p:nvPr>
        </p:nvSpPr>
        <p:spPr>
          <a:xfrm>
            <a:off x="458205" y="2259186"/>
            <a:ext cx="1940884" cy="1594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51476" name="文本框 31"/>
          <p:cNvSpPr txBox="1"/>
          <p:nvPr>
            <p:custDataLst>
              <p:tags r:id="rId4"/>
            </p:custDataLst>
          </p:nvPr>
        </p:nvSpPr>
        <p:spPr>
          <a:xfrm>
            <a:off x="572534" y="2575019"/>
            <a:ext cx="1712175" cy="255388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15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定义：员工手册是企业为员工制定的行为准则和规章制度，包括员工权利、义务、福利、奖惩等内容。</a:t>
            </a:r>
            <a:endParaRPr lang="zh-CN" altLang="en-US" sz="15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478" name="圆角矩形 29"/>
          <p:cNvSpPr/>
          <p:nvPr>
            <p:custDataLst>
              <p:tags r:id="rId5"/>
            </p:custDataLst>
          </p:nvPr>
        </p:nvSpPr>
        <p:spPr>
          <a:xfrm>
            <a:off x="2550420" y="2259186"/>
            <a:ext cx="1944556" cy="300102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1480" name="圆角矩形 32"/>
          <p:cNvSpPr/>
          <p:nvPr>
            <p:custDataLst>
              <p:tags r:id="rId6"/>
            </p:custDataLst>
          </p:nvPr>
        </p:nvSpPr>
        <p:spPr>
          <a:xfrm>
            <a:off x="2552325" y="2259186"/>
            <a:ext cx="1940884" cy="1594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1482" name="文本框 34"/>
          <p:cNvSpPr txBox="1"/>
          <p:nvPr>
            <p:custDataLst>
              <p:tags r:id="rId7"/>
            </p:custDataLst>
          </p:nvPr>
        </p:nvSpPr>
        <p:spPr>
          <a:xfrm>
            <a:off x="2668560" y="2575019"/>
            <a:ext cx="1710077" cy="255488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15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作用：员工手册是员工了解企业规章制度、行为准则的重要途径，有助于员工更好地融入企业，提高工作效率。</a:t>
            </a:r>
            <a:endParaRPr lang="zh-CN" altLang="en-US" sz="15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484" name="圆角矩形 3"/>
          <p:cNvSpPr/>
          <p:nvPr>
            <p:custDataLst>
              <p:tags r:id="rId8"/>
            </p:custDataLst>
          </p:nvPr>
        </p:nvSpPr>
        <p:spPr>
          <a:xfrm>
            <a:off x="4644540" y="2259186"/>
            <a:ext cx="1944556" cy="300102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1486" name="圆角矩形 4"/>
          <p:cNvSpPr/>
          <p:nvPr>
            <p:custDataLst>
              <p:tags r:id="rId9"/>
            </p:custDataLst>
          </p:nvPr>
        </p:nvSpPr>
        <p:spPr>
          <a:xfrm>
            <a:off x="4646446" y="2259186"/>
            <a:ext cx="1940884" cy="1594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1488" name="文本框 5"/>
          <p:cNvSpPr txBox="1"/>
          <p:nvPr>
            <p:custDataLst>
              <p:tags r:id="rId10"/>
            </p:custDataLst>
          </p:nvPr>
        </p:nvSpPr>
        <p:spPr>
          <a:xfrm>
            <a:off x="4762203" y="2575019"/>
            <a:ext cx="1710077" cy="255488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15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作用：员工手册是企业管理员工的重要工具，有助于企业规范员工行为，提高员工素质，维护企业形象。</a:t>
            </a:r>
            <a:endParaRPr lang="zh-CN" altLang="en-US" sz="15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490" name="圆角矩形 8"/>
          <p:cNvSpPr/>
          <p:nvPr>
            <p:custDataLst>
              <p:tags r:id="rId11"/>
            </p:custDataLst>
          </p:nvPr>
        </p:nvSpPr>
        <p:spPr>
          <a:xfrm>
            <a:off x="6738660" y="2259186"/>
            <a:ext cx="1944556" cy="300102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51492" name="圆角矩形 9"/>
          <p:cNvSpPr/>
          <p:nvPr>
            <p:custDataLst>
              <p:tags r:id="rId12"/>
            </p:custDataLst>
          </p:nvPr>
        </p:nvSpPr>
        <p:spPr>
          <a:xfrm>
            <a:off x="6740566" y="2259186"/>
            <a:ext cx="1940884" cy="1594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51494" name="文本框 10"/>
          <p:cNvSpPr txBox="1"/>
          <p:nvPr>
            <p:custDataLst>
              <p:tags r:id="rId13"/>
            </p:custDataLst>
          </p:nvPr>
        </p:nvSpPr>
        <p:spPr>
          <a:xfrm>
            <a:off x="6856323" y="2575019"/>
            <a:ext cx="1710077" cy="255488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15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作用：员工手册是企业与员工之间的契约，有助于保护员工权益，避免劳动纠纷。</a:t>
            </a:r>
            <a:endParaRPr lang="zh-CN" altLang="en-US" sz="15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5178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员工手册的编写原则</a:t>
            </a:r>
            <a:endParaRPr lang="zh-CN" altLang="en-US"/>
          </a:p>
        </p:txBody>
      </p:sp>
      <p:sp>
        <p:nvSpPr>
          <p:cNvPr id="1051782" name="对角圆角矩形 15"/>
          <p:cNvSpPr/>
          <p:nvPr>
            <p:custDataLst>
              <p:tags r:id="rId2"/>
            </p:custDataLst>
          </p:nvPr>
        </p:nvSpPr>
        <p:spPr>
          <a:xfrm>
            <a:off x="1124684" y="4002612"/>
            <a:ext cx="6890244" cy="58074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784" name="对角圆角矩形 16"/>
          <p:cNvSpPr/>
          <p:nvPr>
            <p:custDataLst>
              <p:tags r:id="rId3"/>
            </p:custDataLst>
          </p:nvPr>
        </p:nvSpPr>
        <p:spPr>
          <a:xfrm>
            <a:off x="1124684" y="3897146"/>
            <a:ext cx="419352" cy="400152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786" name="直角三角形 17"/>
          <p:cNvSpPr/>
          <p:nvPr>
            <p:custDataLst>
              <p:tags r:id="rId4"/>
            </p:custDataLst>
          </p:nvPr>
        </p:nvSpPr>
        <p:spPr>
          <a:xfrm>
            <a:off x="1544130" y="3897630"/>
            <a:ext cx="63182" cy="105303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788" name="文本框 27"/>
          <p:cNvSpPr txBox="1"/>
          <p:nvPr>
            <p:custDataLst>
              <p:tags r:id="rId5"/>
            </p:custDataLst>
          </p:nvPr>
        </p:nvSpPr>
        <p:spPr>
          <a:xfrm>
            <a:off x="1571222" y="4010836"/>
            <a:ext cx="6225535" cy="57074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3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公正性：公平对待所有员工，不偏袒任何一方</a:t>
            </a:r>
            <a:endParaRPr lang="en-US" altLang="zh-CN" sz="135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90" name="对角圆角矩形 52"/>
          <p:cNvSpPr/>
          <p:nvPr>
            <p:custDataLst>
              <p:tags r:id="rId6"/>
            </p:custDataLst>
          </p:nvPr>
        </p:nvSpPr>
        <p:spPr>
          <a:xfrm>
            <a:off x="1124684" y="2081000"/>
            <a:ext cx="6890244" cy="58074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792" name="对角圆角矩形 53"/>
          <p:cNvSpPr/>
          <p:nvPr>
            <p:custDataLst>
              <p:tags r:id="rId7"/>
            </p:custDataLst>
          </p:nvPr>
        </p:nvSpPr>
        <p:spPr>
          <a:xfrm>
            <a:off x="1124684" y="1975050"/>
            <a:ext cx="419352" cy="400152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794" name="直角三角形 54"/>
          <p:cNvSpPr/>
          <p:nvPr>
            <p:custDataLst>
              <p:tags r:id="rId8"/>
            </p:custDataLst>
          </p:nvPr>
        </p:nvSpPr>
        <p:spPr>
          <a:xfrm>
            <a:off x="1544130" y="1975533"/>
            <a:ext cx="63182" cy="105303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796" name="文本框 56"/>
          <p:cNvSpPr txBox="1"/>
          <p:nvPr>
            <p:custDataLst>
              <p:tags r:id="rId9"/>
            </p:custDataLst>
          </p:nvPr>
        </p:nvSpPr>
        <p:spPr>
          <a:xfrm>
            <a:off x="1571222" y="2083419"/>
            <a:ext cx="6225535" cy="57074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3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合法性：遵守国家法律法规，符合公司规章制度</a:t>
            </a:r>
            <a:endParaRPr lang="zh-CN" altLang="en-US" sz="135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98" name="对角圆角矩形 5"/>
          <p:cNvSpPr/>
          <p:nvPr>
            <p:custDataLst>
              <p:tags r:id="rId10"/>
            </p:custDataLst>
          </p:nvPr>
        </p:nvSpPr>
        <p:spPr>
          <a:xfrm>
            <a:off x="1124684" y="3041806"/>
            <a:ext cx="6890244" cy="58074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800" name="对角圆角矩形 6"/>
          <p:cNvSpPr/>
          <p:nvPr>
            <p:custDataLst>
              <p:tags r:id="rId11"/>
            </p:custDataLst>
          </p:nvPr>
        </p:nvSpPr>
        <p:spPr>
          <a:xfrm>
            <a:off x="1124684" y="2935856"/>
            <a:ext cx="419352" cy="400152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802" name="直角三角形 7"/>
          <p:cNvSpPr/>
          <p:nvPr>
            <p:custDataLst>
              <p:tags r:id="rId12"/>
            </p:custDataLst>
          </p:nvPr>
        </p:nvSpPr>
        <p:spPr>
          <a:xfrm>
            <a:off x="1544130" y="2936823"/>
            <a:ext cx="63182" cy="105303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804" name="文本框 8"/>
          <p:cNvSpPr txBox="1"/>
          <p:nvPr>
            <p:custDataLst>
              <p:tags r:id="rId13"/>
            </p:custDataLst>
          </p:nvPr>
        </p:nvSpPr>
        <p:spPr>
          <a:xfrm>
            <a:off x="1571222" y="3050030"/>
            <a:ext cx="6225535" cy="57074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3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实用性：内容简洁明了，易于员工理解和执行</a:t>
            </a:r>
            <a:endParaRPr lang="zh-CN" altLang="en-US" sz="135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806" name="对角圆角矩形 9"/>
          <p:cNvSpPr/>
          <p:nvPr>
            <p:custDataLst>
              <p:tags r:id="rId14"/>
            </p:custDataLst>
          </p:nvPr>
        </p:nvSpPr>
        <p:spPr>
          <a:xfrm>
            <a:off x="1124684" y="4963902"/>
            <a:ext cx="6890244" cy="58074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808" name="对角圆角矩形 10"/>
          <p:cNvSpPr/>
          <p:nvPr>
            <p:custDataLst>
              <p:tags r:id="rId15"/>
            </p:custDataLst>
          </p:nvPr>
        </p:nvSpPr>
        <p:spPr>
          <a:xfrm>
            <a:off x="1124684" y="4857952"/>
            <a:ext cx="419352" cy="400152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810" name="直角三角形 11"/>
          <p:cNvSpPr/>
          <p:nvPr>
            <p:custDataLst>
              <p:tags r:id="rId16"/>
            </p:custDataLst>
          </p:nvPr>
        </p:nvSpPr>
        <p:spPr>
          <a:xfrm>
            <a:off x="1544130" y="4858436"/>
            <a:ext cx="63182" cy="105303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1812" name="文本框 12"/>
          <p:cNvSpPr txBox="1"/>
          <p:nvPr>
            <p:custDataLst>
              <p:tags r:id="rId17"/>
            </p:custDataLst>
          </p:nvPr>
        </p:nvSpPr>
        <p:spPr>
          <a:xfrm>
            <a:off x="1571222" y="4971643"/>
            <a:ext cx="6225535" cy="57074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3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及时性：根据公司发展情况，及时更新和调整内容</a:t>
            </a:r>
            <a:endParaRPr lang="en-US" altLang="zh-CN" sz="135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52098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员工手册的适用范围</a:t>
            </a:r>
            <a:endParaRPr lang="zh-CN" altLang="en-US"/>
          </a:p>
        </p:txBody>
      </p:sp>
      <p:sp>
        <p:nvSpPr>
          <p:cNvPr id="1052100" name="椭圆 262"/>
          <p:cNvSpPr/>
          <p:nvPr>
            <p:custDataLst>
              <p:tags r:id="rId2"/>
            </p:custDataLst>
          </p:nvPr>
        </p:nvSpPr>
        <p:spPr>
          <a:xfrm>
            <a:off x="1810620" y="3948953"/>
            <a:ext cx="5517876" cy="1443601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102" name="椭圆 263"/>
          <p:cNvSpPr/>
          <p:nvPr>
            <p:custDataLst>
              <p:tags r:id="rId3"/>
            </p:custDataLst>
          </p:nvPr>
        </p:nvSpPr>
        <p:spPr>
          <a:xfrm>
            <a:off x="2449794" y="4009242"/>
            <a:ext cx="4183569" cy="1239714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104" name="椭圆 264"/>
          <p:cNvSpPr/>
          <p:nvPr>
            <p:custDataLst>
              <p:tags r:id="rId4"/>
            </p:custDataLst>
          </p:nvPr>
        </p:nvSpPr>
        <p:spPr>
          <a:xfrm>
            <a:off x="3048283" y="4186682"/>
            <a:ext cx="2985916" cy="884814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106" name="椭圆 265"/>
          <p:cNvSpPr/>
          <p:nvPr>
            <p:custDataLst>
              <p:tags r:id="rId5"/>
            </p:custDataLst>
          </p:nvPr>
        </p:nvSpPr>
        <p:spPr>
          <a:xfrm>
            <a:off x="3554131" y="4336672"/>
            <a:ext cx="1974031" cy="584964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108" name="椭圆 266"/>
          <p:cNvSpPr/>
          <p:nvPr>
            <p:custDataLst>
              <p:tags r:id="rId6"/>
            </p:custDataLst>
          </p:nvPr>
        </p:nvSpPr>
        <p:spPr>
          <a:xfrm>
            <a:off x="4072724" y="4490093"/>
            <a:ext cx="1135473" cy="336474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152264" y="4434214"/>
            <a:ext cx="0" cy="63559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110" name="椭圆 268"/>
          <p:cNvSpPr/>
          <p:nvPr>
            <p:custDataLst>
              <p:tags r:id="rId8"/>
            </p:custDataLst>
          </p:nvPr>
        </p:nvSpPr>
        <p:spPr>
          <a:xfrm flipV="1">
            <a:off x="2083641" y="4294518"/>
            <a:ext cx="131157" cy="131151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112" name="椭圆 269"/>
          <p:cNvSpPr/>
          <p:nvPr>
            <p:custDataLst>
              <p:tags r:id="rId9"/>
            </p:custDataLst>
          </p:nvPr>
        </p:nvSpPr>
        <p:spPr>
          <a:xfrm flipV="1">
            <a:off x="2115012" y="4326379"/>
            <a:ext cx="67956" cy="6795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114" name="椭圆 270"/>
          <p:cNvSpPr/>
          <p:nvPr>
            <p:custDataLst>
              <p:tags r:id="rId10"/>
            </p:custDataLst>
          </p:nvPr>
        </p:nvSpPr>
        <p:spPr>
          <a:xfrm flipV="1">
            <a:off x="5840253" y="3683775"/>
            <a:ext cx="78954" cy="78952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5879956" y="3770043"/>
            <a:ext cx="0" cy="144360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116" name="椭圆 272"/>
          <p:cNvSpPr/>
          <p:nvPr>
            <p:custDataLst>
              <p:tags r:id="rId12"/>
            </p:custDataLst>
          </p:nvPr>
        </p:nvSpPr>
        <p:spPr>
          <a:xfrm flipV="1">
            <a:off x="3007599" y="3589663"/>
            <a:ext cx="290721" cy="29071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3152198" y="3904347"/>
            <a:ext cx="0" cy="76279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5348129" y="3670050"/>
            <a:ext cx="0" cy="63559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118" name="椭圆 275"/>
          <p:cNvSpPr/>
          <p:nvPr>
            <p:custDataLst>
              <p:tags r:id="rId15"/>
            </p:custDataLst>
          </p:nvPr>
        </p:nvSpPr>
        <p:spPr>
          <a:xfrm flipV="1">
            <a:off x="5279506" y="3530353"/>
            <a:ext cx="131157" cy="131151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120" name="椭圆 276"/>
          <p:cNvSpPr/>
          <p:nvPr>
            <p:custDataLst>
              <p:tags r:id="rId16"/>
            </p:custDataLst>
          </p:nvPr>
        </p:nvSpPr>
        <p:spPr>
          <a:xfrm flipV="1">
            <a:off x="5310877" y="3562214"/>
            <a:ext cx="67956" cy="6795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122" name="椭圆 277"/>
          <p:cNvSpPr/>
          <p:nvPr>
            <p:custDataLst>
              <p:tags r:id="rId17"/>
            </p:custDataLst>
          </p:nvPr>
        </p:nvSpPr>
        <p:spPr>
          <a:xfrm flipV="1">
            <a:off x="2818887" y="4175898"/>
            <a:ext cx="78954" cy="78952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2858589" y="4262167"/>
            <a:ext cx="0" cy="83472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124" name="椭圆 279"/>
          <p:cNvSpPr/>
          <p:nvPr>
            <p:custDataLst>
              <p:tags r:id="rId19"/>
            </p:custDataLst>
          </p:nvPr>
        </p:nvSpPr>
        <p:spPr>
          <a:xfrm flipV="1">
            <a:off x="6397078" y="4352848"/>
            <a:ext cx="198030" cy="19802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6495111" y="4572441"/>
            <a:ext cx="0" cy="30967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126" name="椭圆 281"/>
          <p:cNvSpPr/>
          <p:nvPr>
            <p:custDataLst>
              <p:tags r:id="rId21"/>
            </p:custDataLst>
          </p:nvPr>
        </p:nvSpPr>
        <p:spPr>
          <a:xfrm flipV="1">
            <a:off x="3711964" y="4586655"/>
            <a:ext cx="245296" cy="245287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3832544" y="4870950"/>
            <a:ext cx="0" cy="54187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128" name="图形 15"/>
          <p:cNvSpPr/>
          <p:nvPr>
            <p:custDataLst>
              <p:tags r:id="rId23"/>
            </p:custDataLst>
          </p:nvPr>
        </p:nvSpPr>
        <p:spPr>
          <a:xfrm>
            <a:off x="3762451" y="4639102"/>
            <a:ext cx="140260" cy="136669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2130" name="图形 19"/>
          <p:cNvSpPr/>
          <p:nvPr>
            <p:custDataLst>
              <p:tags r:id="rId24"/>
            </p:custDataLst>
          </p:nvPr>
        </p:nvSpPr>
        <p:spPr>
          <a:xfrm>
            <a:off x="6448056" y="4408236"/>
            <a:ext cx="96057" cy="86501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2132" name="图形 27"/>
          <p:cNvSpPr/>
          <p:nvPr>
            <p:custDataLst>
              <p:tags r:id="rId25"/>
            </p:custDataLst>
          </p:nvPr>
        </p:nvSpPr>
        <p:spPr>
          <a:xfrm>
            <a:off x="3085045" y="3682794"/>
            <a:ext cx="135840" cy="104476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2134" name="任意多边形: 形状 286"/>
          <p:cNvSpPr/>
          <p:nvPr>
            <p:custDataLst>
              <p:tags r:id="rId26"/>
            </p:custDataLst>
          </p:nvPr>
        </p:nvSpPr>
        <p:spPr>
          <a:xfrm>
            <a:off x="4065862" y="3644561"/>
            <a:ext cx="1007365" cy="1007370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2136" name="正文"/>
          <p:cNvSpPr txBox="1"/>
          <p:nvPr>
            <p:custDataLst>
              <p:tags r:id="rId27"/>
            </p:custDataLst>
          </p:nvPr>
        </p:nvSpPr>
        <p:spPr>
          <a:xfrm>
            <a:off x="456300" y="3698970"/>
            <a:ext cx="1618572" cy="6066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9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适用于所有员工，包括正式员工、临时员工、兼职员工等</a:t>
            </a:r>
            <a:endParaRPr lang="zh-CN" altLang="en-US" sz="9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38" name="正文"/>
          <p:cNvSpPr txBox="1"/>
          <p:nvPr>
            <p:custDataLst>
              <p:tags r:id="rId28"/>
            </p:custDataLst>
          </p:nvPr>
        </p:nvSpPr>
        <p:spPr>
          <a:xfrm>
            <a:off x="7064681" y="3698970"/>
            <a:ext cx="1618572" cy="6066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9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适用于所有工作时间，包括正常工作时间、加班时间、休假时间等</a:t>
            </a:r>
            <a:endParaRPr lang="zh-CN" altLang="en-US" sz="9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40" name="正文"/>
          <p:cNvSpPr txBox="1"/>
          <p:nvPr>
            <p:custDataLst>
              <p:tags r:id="rId29"/>
            </p:custDataLst>
          </p:nvPr>
        </p:nvSpPr>
        <p:spPr>
          <a:xfrm>
            <a:off x="5297642" y="2106429"/>
            <a:ext cx="1618572" cy="6066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9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适用于所有岗位，包括管理岗位、技术岗位、销售岗位、服务岗位等</a:t>
            </a:r>
            <a:endParaRPr lang="zh-CN" altLang="en-US" sz="9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42" name="正文"/>
          <p:cNvSpPr txBox="1"/>
          <p:nvPr>
            <p:custDataLst>
              <p:tags r:id="rId30"/>
            </p:custDataLst>
          </p:nvPr>
        </p:nvSpPr>
        <p:spPr>
          <a:xfrm>
            <a:off x="2223338" y="2106429"/>
            <a:ext cx="1618572" cy="6066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9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适用于所有部门，包括行政、财务、销售、技术等</a:t>
            </a:r>
            <a:endParaRPr lang="zh-CN" altLang="en-US" sz="9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52428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员工手册的内容</a:t>
            </a:r>
            <a:endParaRPr lang="zh-CN" altLang="en-US"/>
          </a:p>
        </p:txBody>
      </p:sp>
      <p:sp>
        <p:nvSpPr>
          <p:cNvPr id="10524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52888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公司简介</a:t>
            </a:r>
            <a:endParaRPr lang="zh-CN" altLang="en-US"/>
          </a:p>
        </p:txBody>
      </p:sp>
      <p:sp>
        <p:nvSpPr>
          <p:cNvPr id="1052890" name="矩形 31"/>
          <p:cNvSpPr/>
          <p:nvPr>
            <p:custDataLst>
              <p:tags r:id="rId2"/>
            </p:custDataLst>
          </p:nvPr>
        </p:nvSpPr>
        <p:spPr>
          <a:xfrm>
            <a:off x="2008030" y="1975050"/>
            <a:ext cx="5124192" cy="790189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9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公司名称、成立时间、注册地址</a:t>
            </a:r>
            <a:endParaRPr lang="zh-CN" altLang="en-US" sz="9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92" name="矩形 4"/>
          <p:cNvSpPr/>
          <p:nvPr>
            <p:custDataLst>
              <p:tags r:id="rId3"/>
            </p:custDataLst>
          </p:nvPr>
        </p:nvSpPr>
        <p:spPr>
          <a:xfrm>
            <a:off x="2008030" y="2901453"/>
            <a:ext cx="5124192" cy="790189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9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公司性质、经营范围、组织架构</a:t>
            </a:r>
            <a:endParaRPr lang="zh-CN" altLang="en-US" sz="9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94" name="矩形 5"/>
          <p:cNvSpPr/>
          <p:nvPr>
            <p:custDataLst>
              <p:tags r:id="rId4"/>
            </p:custDataLst>
          </p:nvPr>
        </p:nvSpPr>
        <p:spPr>
          <a:xfrm>
            <a:off x="2008030" y="3827856"/>
            <a:ext cx="5124192" cy="790189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9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公司文化、核心价值观、企业使命</a:t>
            </a:r>
            <a:endParaRPr lang="zh-CN" altLang="en-US" sz="9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96" name="矩形 7"/>
          <p:cNvSpPr/>
          <p:nvPr>
            <p:custDataLst>
              <p:tags r:id="rId5"/>
            </p:custDataLst>
          </p:nvPr>
        </p:nvSpPr>
        <p:spPr>
          <a:xfrm>
            <a:off x="2008030" y="4754260"/>
            <a:ext cx="5124192" cy="790189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9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公司发展历程、主要成就、未来规划</a:t>
            </a:r>
            <a:endParaRPr lang="zh-CN" altLang="en-US" sz="9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53182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员工守则</a:t>
            </a:r>
            <a:endParaRPr lang="zh-CN" altLang="en-US"/>
          </a:p>
        </p:txBody>
      </p:sp>
      <p:sp>
        <p:nvSpPr>
          <p:cNvPr id="1053184" name="矩形 5"/>
          <p:cNvSpPr/>
          <p:nvPr>
            <p:custDataLst>
              <p:tags r:id="rId2"/>
            </p:custDataLst>
          </p:nvPr>
        </p:nvSpPr>
        <p:spPr>
          <a:xfrm>
            <a:off x="686991" y="1978906"/>
            <a:ext cx="2409749" cy="165381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3186" name="矩形 10"/>
          <p:cNvSpPr/>
          <p:nvPr>
            <p:custDataLst>
              <p:tags r:id="rId3"/>
            </p:custDataLst>
          </p:nvPr>
        </p:nvSpPr>
        <p:spPr>
          <a:xfrm>
            <a:off x="947320" y="1975050"/>
            <a:ext cx="390493" cy="2024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3188" name="TextBox 2"/>
          <p:cNvSpPr txBox="1"/>
          <p:nvPr>
            <p:custDataLst>
              <p:tags r:id="rId4"/>
            </p:custDataLst>
          </p:nvPr>
        </p:nvSpPr>
        <p:spPr>
          <a:xfrm>
            <a:off x="800764" y="2543916"/>
            <a:ext cx="2161992" cy="96965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5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遵守公司规章制度</a:t>
            </a:r>
            <a:endParaRPr lang="zh-CN" altLang="en-US" sz="15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53190" name="矩形 6"/>
          <p:cNvSpPr/>
          <p:nvPr>
            <p:custDataLst>
              <p:tags r:id="rId5"/>
            </p:custDataLst>
          </p:nvPr>
        </p:nvSpPr>
        <p:spPr>
          <a:xfrm>
            <a:off x="3365487" y="1978906"/>
            <a:ext cx="2409749" cy="165381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3192" name="矩形 11"/>
          <p:cNvSpPr/>
          <p:nvPr>
            <p:custDataLst>
              <p:tags r:id="rId6"/>
            </p:custDataLst>
          </p:nvPr>
        </p:nvSpPr>
        <p:spPr>
          <a:xfrm>
            <a:off x="3640278" y="1975050"/>
            <a:ext cx="390493" cy="2024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3194" name="TextBox 2"/>
          <p:cNvSpPr txBox="1"/>
          <p:nvPr>
            <p:custDataLst>
              <p:tags r:id="rId7"/>
            </p:custDataLst>
          </p:nvPr>
        </p:nvSpPr>
        <p:spPr>
          <a:xfrm>
            <a:off x="3479260" y="2543916"/>
            <a:ext cx="2161992" cy="96965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5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尊重同事，保持良好的工作关系</a:t>
            </a:r>
            <a:endParaRPr lang="zh-CN" altLang="en-US" sz="15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53196" name="矩形 7"/>
          <p:cNvSpPr/>
          <p:nvPr>
            <p:custDataLst>
              <p:tags r:id="rId8"/>
            </p:custDataLst>
          </p:nvPr>
        </p:nvSpPr>
        <p:spPr>
          <a:xfrm>
            <a:off x="6043501" y="1978906"/>
            <a:ext cx="2409749" cy="165381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3198" name="矩形 12"/>
          <p:cNvSpPr/>
          <p:nvPr>
            <p:custDataLst>
              <p:tags r:id="rId9"/>
            </p:custDataLst>
          </p:nvPr>
        </p:nvSpPr>
        <p:spPr>
          <a:xfrm>
            <a:off x="6332756" y="1975050"/>
            <a:ext cx="390493" cy="2024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3200" name="TextBox 2"/>
          <p:cNvSpPr txBox="1"/>
          <p:nvPr>
            <p:custDataLst>
              <p:tags r:id="rId10"/>
            </p:custDataLst>
          </p:nvPr>
        </p:nvSpPr>
        <p:spPr>
          <a:xfrm>
            <a:off x="6157275" y="2543916"/>
            <a:ext cx="2161992" cy="96965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5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保持良好的工作态度，积极完成工作任务</a:t>
            </a:r>
            <a:endParaRPr lang="zh-CN" altLang="en-US" sz="15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53202" name="矩形 33"/>
          <p:cNvSpPr/>
          <p:nvPr>
            <p:custDataLst>
              <p:tags r:id="rId11"/>
            </p:custDataLst>
          </p:nvPr>
        </p:nvSpPr>
        <p:spPr>
          <a:xfrm>
            <a:off x="686509" y="3890878"/>
            <a:ext cx="2409749" cy="165381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3204" name="矩形 37"/>
          <p:cNvSpPr/>
          <p:nvPr>
            <p:custDataLst>
              <p:tags r:id="rId12"/>
            </p:custDataLst>
          </p:nvPr>
        </p:nvSpPr>
        <p:spPr>
          <a:xfrm>
            <a:off x="946838" y="3887022"/>
            <a:ext cx="390493" cy="2024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3206" name="TextBox 2"/>
          <p:cNvSpPr txBox="1"/>
          <p:nvPr>
            <p:custDataLst>
              <p:tags r:id="rId13"/>
            </p:custDataLst>
          </p:nvPr>
        </p:nvSpPr>
        <p:spPr>
          <a:xfrm>
            <a:off x="800282" y="4455889"/>
            <a:ext cx="2161992" cy="96965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5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遵守职业道德，不泄露公司机密信息</a:t>
            </a:r>
            <a:endParaRPr lang="zh-CN" altLang="en-US" sz="15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53208" name="矩形 34"/>
          <p:cNvSpPr/>
          <p:nvPr>
            <p:custDataLst>
              <p:tags r:id="rId14"/>
            </p:custDataLst>
          </p:nvPr>
        </p:nvSpPr>
        <p:spPr>
          <a:xfrm>
            <a:off x="3365005" y="3890878"/>
            <a:ext cx="2409749" cy="165381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3210" name="矩形 38"/>
          <p:cNvSpPr/>
          <p:nvPr>
            <p:custDataLst>
              <p:tags r:id="rId15"/>
            </p:custDataLst>
          </p:nvPr>
        </p:nvSpPr>
        <p:spPr>
          <a:xfrm>
            <a:off x="3639797" y="3887022"/>
            <a:ext cx="390493" cy="2024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3212" name="TextBox 2"/>
          <p:cNvSpPr txBox="1"/>
          <p:nvPr>
            <p:custDataLst>
              <p:tags r:id="rId16"/>
            </p:custDataLst>
          </p:nvPr>
        </p:nvSpPr>
        <p:spPr>
          <a:xfrm>
            <a:off x="3478779" y="4455889"/>
            <a:ext cx="2161992" cy="96965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5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遵守法律法规，不参与违法活动</a:t>
            </a:r>
            <a:endParaRPr lang="zh-CN" altLang="en-US" sz="15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53214" name="矩形 35"/>
          <p:cNvSpPr/>
          <p:nvPr>
            <p:custDataLst>
              <p:tags r:id="rId17"/>
            </p:custDataLst>
          </p:nvPr>
        </p:nvSpPr>
        <p:spPr>
          <a:xfrm>
            <a:off x="6043019" y="3890878"/>
            <a:ext cx="2409749" cy="165381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3216" name="矩形 39"/>
          <p:cNvSpPr/>
          <p:nvPr>
            <p:custDataLst>
              <p:tags r:id="rId18"/>
            </p:custDataLst>
          </p:nvPr>
        </p:nvSpPr>
        <p:spPr>
          <a:xfrm>
            <a:off x="6332274" y="3887022"/>
            <a:ext cx="390493" cy="2024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3218" name="TextBox 2"/>
          <p:cNvSpPr txBox="1"/>
          <p:nvPr>
            <p:custDataLst>
              <p:tags r:id="rId19"/>
            </p:custDataLst>
          </p:nvPr>
        </p:nvSpPr>
        <p:spPr>
          <a:xfrm>
            <a:off x="6156793" y="4455889"/>
            <a:ext cx="2161992" cy="96965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5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保持良好的个人形象，维护公司形象</a:t>
            </a:r>
            <a:endParaRPr lang="zh-CN" altLang="en-US" sz="15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53504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岗位职责与工作流程</a:t>
            </a:r>
            <a:endParaRPr lang="zh-CN" altLang="en-US"/>
          </a:p>
        </p:txBody>
      </p:sp>
      <p:sp>
        <p:nvSpPr>
          <p:cNvPr id="1053506" name="矩形 31"/>
          <p:cNvSpPr/>
          <p:nvPr>
            <p:custDataLst>
              <p:tags r:id="rId2"/>
            </p:custDataLst>
          </p:nvPr>
        </p:nvSpPr>
        <p:spPr>
          <a:xfrm>
            <a:off x="2883388" y="1975050"/>
            <a:ext cx="3373218" cy="52017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9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岗位职责：明确员工的工作职责和任务要求</a:t>
            </a:r>
            <a:endParaRPr lang="zh-CN" altLang="en-US" sz="9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08" name="矩形 4"/>
          <p:cNvSpPr/>
          <p:nvPr>
            <p:custDataLst>
              <p:tags r:id="rId3"/>
            </p:custDataLst>
          </p:nvPr>
        </p:nvSpPr>
        <p:spPr>
          <a:xfrm>
            <a:off x="2883388" y="2584894"/>
            <a:ext cx="3373218" cy="52017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9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工作流程：描述员工完成工作任务的具体步骤和操作方法</a:t>
            </a:r>
            <a:endParaRPr lang="zh-CN" altLang="en-US" sz="9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10" name="矩形 5"/>
          <p:cNvSpPr/>
          <p:nvPr>
            <p:custDataLst>
              <p:tags r:id="rId4"/>
            </p:custDataLst>
          </p:nvPr>
        </p:nvSpPr>
        <p:spPr>
          <a:xfrm>
            <a:off x="2883388" y="3194739"/>
            <a:ext cx="3373218" cy="52017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9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工作标准：设定员工完成工作任务的质量要求和标准</a:t>
            </a:r>
            <a:endParaRPr lang="zh-CN" altLang="en-US" sz="9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12" name="矩形 7"/>
          <p:cNvSpPr/>
          <p:nvPr>
            <p:custDataLst>
              <p:tags r:id="rId5"/>
            </p:custDataLst>
          </p:nvPr>
        </p:nvSpPr>
        <p:spPr>
          <a:xfrm>
            <a:off x="2883388" y="3804584"/>
            <a:ext cx="3373218" cy="52017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9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工作权限：明确员工在工作中的权限和职责范围</a:t>
            </a:r>
            <a:endParaRPr lang="zh-CN" altLang="en-US" sz="9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14" name="矩形 3"/>
          <p:cNvSpPr/>
          <p:nvPr>
            <p:custDataLst>
              <p:tags r:id="rId6"/>
            </p:custDataLst>
          </p:nvPr>
        </p:nvSpPr>
        <p:spPr>
          <a:xfrm>
            <a:off x="2883388" y="4414429"/>
            <a:ext cx="3373218" cy="52017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9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工作纪律：规定员工在工作中的行为规范和纪律要求</a:t>
            </a:r>
            <a:endParaRPr lang="zh-CN" altLang="en-US" sz="9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16" name="矩形 6"/>
          <p:cNvSpPr/>
          <p:nvPr>
            <p:custDataLst>
              <p:tags r:id="rId7"/>
            </p:custDataLst>
          </p:nvPr>
        </p:nvSpPr>
        <p:spPr>
          <a:xfrm>
            <a:off x="2883388" y="5024274"/>
            <a:ext cx="3373218" cy="52017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9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工作考核：设定员工工作表现的评价标准和考核方法</a:t>
            </a:r>
            <a:endParaRPr lang="zh-CN" altLang="en-US" sz="9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53802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培训与发展</a:t>
            </a:r>
            <a:endParaRPr lang="zh-CN" altLang="en-US"/>
          </a:p>
        </p:txBody>
      </p:sp>
      <p:sp>
        <p:nvSpPr>
          <p:cNvPr id="1053804" name="矩形 3"/>
          <p:cNvSpPr/>
          <p:nvPr>
            <p:custDataLst>
              <p:tags r:id="rId2"/>
            </p:custDataLst>
          </p:nvPr>
        </p:nvSpPr>
        <p:spPr>
          <a:xfrm>
            <a:off x="1208914" y="1975050"/>
            <a:ext cx="7117893" cy="782592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806" name="矩形 13"/>
          <p:cNvSpPr/>
          <p:nvPr>
            <p:custDataLst>
              <p:tags r:id="rId3"/>
            </p:custDataLst>
          </p:nvPr>
        </p:nvSpPr>
        <p:spPr>
          <a:xfrm>
            <a:off x="812737" y="1975050"/>
            <a:ext cx="193035" cy="782592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808" name="文本框 4"/>
          <p:cNvSpPr txBox="1"/>
          <p:nvPr>
            <p:custDataLst>
              <p:tags r:id="rId4"/>
            </p:custDataLst>
          </p:nvPr>
        </p:nvSpPr>
        <p:spPr>
          <a:xfrm>
            <a:off x="1412716" y="2042667"/>
            <a:ext cx="6810571" cy="6473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5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培训计划：制定员工培训计划，包括培训目标、培训内容、培训方式等</a:t>
            </a:r>
            <a:endParaRPr lang="zh-CN" altLang="en-US" sz="15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10" name="矩形 39"/>
          <p:cNvSpPr/>
          <p:nvPr>
            <p:custDataLst>
              <p:tags r:id="rId5"/>
            </p:custDataLst>
          </p:nvPr>
        </p:nvSpPr>
        <p:spPr>
          <a:xfrm>
            <a:off x="1208914" y="2904065"/>
            <a:ext cx="7117893" cy="782592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812" name="矩形 5"/>
          <p:cNvSpPr/>
          <p:nvPr>
            <p:custDataLst>
              <p:tags r:id="rId6"/>
            </p:custDataLst>
          </p:nvPr>
        </p:nvSpPr>
        <p:spPr>
          <a:xfrm>
            <a:off x="812737" y="2904065"/>
            <a:ext cx="193035" cy="782592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814" name="文本框 41"/>
          <p:cNvSpPr txBox="1"/>
          <p:nvPr>
            <p:custDataLst>
              <p:tags r:id="rId7"/>
            </p:custDataLst>
          </p:nvPr>
        </p:nvSpPr>
        <p:spPr>
          <a:xfrm>
            <a:off x="1412716" y="2971682"/>
            <a:ext cx="6810571" cy="6473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5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培训实施：组织员工参加培训，包括内部培训、外部培训等</a:t>
            </a:r>
            <a:endParaRPr lang="zh-CN" altLang="en-US" sz="15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16" name="矩形 12"/>
          <p:cNvSpPr/>
          <p:nvPr>
            <p:custDataLst>
              <p:tags r:id="rId8"/>
            </p:custDataLst>
          </p:nvPr>
        </p:nvSpPr>
        <p:spPr>
          <a:xfrm>
            <a:off x="1208914" y="3833080"/>
            <a:ext cx="7117893" cy="782592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818" name="矩形 17"/>
          <p:cNvSpPr/>
          <p:nvPr>
            <p:custDataLst>
              <p:tags r:id="rId9"/>
            </p:custDataLst>
          </p:nvPr>
        </p:nvSpPr>
        <p:spPr>
          <a:xfrm>
            <a:off x="812737" y="3833080"/>
            <a:ext cx="193035" cy="782592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820" name="文本框 19"/>
          <p:cNvSpPr txBox="1"/>
          <p:nvPr>
            <p:custDataLst>
              <p:tags r:id="rId10"/>
            </p:custDataLst>
          </p:nvPr>
        </p:nvSpPr>
        <p:spPr>
          <a:xfrm>
            <a:off x="1412716" y="3900697"/>
            <a:ext cx="6810571" cy="6473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5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培训效果评估：对培训效果进行评估，包括培训满意度、培训效果等</a:t>
            </a:r>
            <a:endParaRPr lang="zh-CN" altLang="en-US" sz="15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22" name="矩形 49"/>
          <p:cNvSpPr/>
          <p:nvPr>
            <p:custDataLst>
              <p:tags r:id="rId11"/>
            </p:custDataLst>
          </p:nvPr>
        </p:nvSpPr>
        <p:spPr>
          <a:xfrm>
            <a:off x="1208914" y="4761620"/>
            <a:ext cx="7117893" cy="782592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824" name="矩形 26"/>
          <p:cNvSpPr/>
          <p:nvPr>
            <p:custDataLst>
              <p:tags r:id="rId12"/>
            </p:custDataLst>
          </p:nvPr>
        </p:nvSpPr>
        <p:spPr>
          <a:xfrm>
            <a:off x="812737" y="4761620"/>
            <a:ext cx="193035" cy="782592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3826" name="文本框 27"/>
          <p:cNvSpPr txBox="1"/>
          <p:nvPr>
            <p:custDataLst>
              <p:tags r:id="rId13"/>
            </p:custDataLst>
          </p:nvPr>
        </p:nvSpPr>
        <p:spPr>
          <a:xfrm>
            <a:off x="1412716" y="4829236"/>
            <a:ext cx="6810571" cy="6473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5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职业发展：提供员工职业发展路径，包括晋升、转岗、调薪等</a:t>
            </a:r>
            <a:endParaRPr lang="zh-CN" altLang="en-US" sz="15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54112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薪酬福利</a:t>
            </a:r>
            <a:endParaRPr lang="zh-CN" altLang="en-US"/>
          </a:p>
        </p:txBody>
      </p:sp>
      <p:sp>
        <p:nvSpPr>
          <p:cNvPr id="1054114" name="矩形 5"/>
          <p:cNvSpPr/>
          <p:nvPr>
            <p:custDataLst>
              <p:tags r:id="rId2"/>
            </p:custDataLst>
          </p:nvPr>
        </p:nvSpPr>
        <p:spPr>
          <a:xfrm>
            <a:off x="456300" y="2780357"/>
            <a:ext cx="1941506" cy="19636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4116" name="矩形 10"/>
          <p:cNvSpPr/>
          <p:nvPr>
            <p:custDataLst>
              <p:tags r:id="rId3"/>
            </p:custDataLst>
          </p:nvPr>
        </p:nvSpPr>
        <p:spPr>
          <a:xfrm>
            <a:off x="722254" y="2776052"/>
            <a:ext cx="398636" cy="206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4118" name="TextBox 2"/>
          <p:cNvSpPr txBox="1"/>
          <p:nvPr>
            <p:custDataLst>
              <p:tags r:id="rId4"/>
            </p:custDataLst>
          </p:nvPr>
        </p:nvSpPr>
        <p:spPr>
          <a:xfrm>
            <a:off x="572535" y="3210381"/>
            <a:ext cx="1709214" cy="138017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5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工资结构：基本工资、绩效工资、奖金等</a:t>
            </a:r>
            <a:endParaRPr lang="zh-CN" altLang="en-US" sz="15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54120" name="矩形 6"/>
          <p:cNvSpPr/>
          <p:nvPr>
            <p:custDataLst>
              <p:tags r:id="rId5"/>
            </p:custDataLst>
          </p:nvPr>
        </p:nvSpPr>
        <p:spPr>
          <a:xfrm>
            <a:off x="2555238" y="2780357"/>
            <a:ext cx="1941506" cy="19636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4122" name="矩形 11"/>
          <p:cNvSpPr/>
          <p:nvPr>
            <p:custDataLst>
              <p:tags r:id="rId6"/>
            </p:custDataLst>
          </p:nvPr>
        </p:nvSpPr>
        <p:spPr>
          <a:xfrm>
            <a:off x="2835543" y="2776052"/>
            <a:ext cx="398636" cy="206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4124" name="TextBox 2"/>
          <p:cNvSpPr txBox="1"/>
          <p:nvPr>
            <p:custDataLst>
              <p:tags r:id="rId7"/>
            </p:custDataLst>
          </p:nvPr>
        </p:nvSpPr>
        <p:spPr>
          <a:xfrm>
            <a:off x="2670995" y="3210381"/>
            <a:ext cx="1709214" cy="138017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5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福利待遇：社会保险、住房公积金、商业保险等</a:t>
            </a:r>
            <a:endParaRPr lang="zh-CN" altLang="en-US" sz="15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54126" name="矩形 33"/>
          <p:cNvSpPr/>
          <p:nvPr>
            <p:custDataLst>
              <p:tags r:id="rId8"/>
            </p:custDataLst>
          </p:nvPr>
        </p:nvSpPr>
        <p:spPr>
          <a:xfrm>
            <a:off x="4650828" y="2780357"/>
            <a:ext cx="1941506" cy="19636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4128" name="矩形 37"/>
          <p:cNvSpPr/>
          <p:nvPr>
            <p:custDataLst>
              <p:tags r:id="rId9"/>
            </p:custDataLst>
          </p:nvPr>
        </p:nvSpPr>
        <p:spPr>
          <a:xfrm>
            <a:off x="4916782" y="2776052"/>
            <a:ext cx="398636" cy="206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4130" name="TextBox 2"/>
          <p:cNvSpPr txBox="1"/>
          <p:nvPr>
            <p:custDataLst>
              <p:tags r:id="rId10"/>
            </p:custDataLst>
          </p:nvPr>
        </p:nvSpPr>
        <p:spPr>
          <a:xfrm>
            <a:off x="4767064" y="3210381"/>
            <a:ext cx="1709214" cy="138017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5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休假制度：年假、病假、婚假、产假等</a:t>
            </a:r>
            <a:endParaRPr lang="zh-CN" altLang="en-US" sz="15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54132" name="矩形 34"/>
          <p:cNvSpPr/>
          <p:nvPr>
            <p:custDataLst>
              <p:tags r:id="rId11"/>
            </p:custDataLst>
          </p:nvPr>
        </p:nvSpPr>
        <p:spPr>
          <a:xfrm>
            <a:off x="6742113" y="2780357"/>
            <a:ext cx="1941506" cy="19636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4134" name="矩形 38"/>
          <p:cNvSpPr/>
          <p:nvPr>
            <p:custDataLst>
              <p:tags r:id="rId12"/>
            </p:custDataLst>
          </p:nvPr>
        </p:nvSpPr>
        <p:spPr>
          <a:xfrm>
            <a:off x="7022418" y="2776052"/>
            <a:ext cx="398636" cy="206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4136" name="TextBox 2"/>
          <p:cNvSpPr txBox="1"/>
          <p:nvPr>
            <p:custDataLst>
              <p:tags r:id="rId13"/>
            </p:custDataLst>
          </p:nvPr>
        </p:nvSpPr>
        <p:spPr>
          <a:xfrm>
            <a:off x="6858349" y="3210381"/>
            <a:ext cx="1709214" cy="138017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5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培训与发展：内部培训、外部培训、职业发展等</a:t>
            </a:r>
            <a:endParaRPr lang="zh-CN" altLang="en-US" sz="15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54422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绩效评估</a:t>
            </a:r>
            <a:endParaRPr lang="zh-CN" altLang="en-US"/>
          </a:p>
        </p:txBody>
      </p:sp>
      <p:sp>
        <p:nvSpPr>
          <p:cNvPr id="1054424" name="任意多边形 20"/>
          <p:cNvSpPr/>
          <p:nvPr>
            <p:custDataLst>
              <p:tags r:id="rId2"/>
            </p:custDataLst>
          </p:nvPr>
        </p:nvSpPr>
        <p:spPr>
          <a:xfrm rot="2700000">
            <a:off x="1291928" y="1975050"/>
            <a:ext cx="957834" cy="95949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4426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026106" y="3272085"/>
            <a:ext cx="1489828" cy="22722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5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目的：评估员工工作表现，提供改进建议</a:t>
            </a:r>
            <a:endParaRPr lang="zh-CN" altLang="en-US" sz="15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28" name="矩形 42"/>
          <p:cNvSpPr/>
          <p:nvPr>
            <p:custDataLst>
              <p:tags r:id="rId4"/>
            </p:custDataLst>
          </p:nvPr>
        </p:nvSpPr>
        <p:spPr>
          <a:xfrm>
            <a:off x="1124757" y="2990227"/>
            <a:ext cx="1292271" cy="91512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4430" name="任意多边形 18"/>
          <p:cNvSpPr/>
          <p:nvPr>
            <p:custDataLst>
              <p:tags r:id="rId5"/>
            </p:custDataLst>
          </p:nvPr>
        </p:nvSpPr>
        <p:spPr>
          <a:xfrm rot="5400000">
            <a:off x="3158027" y="1975050"/>
            <a:ext cx="957834" cy="95949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4432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2891718" y="3272085"/>
            <a:ext cx="1489828" cy="22722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5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评估标准：包括工作态度、工作效率、工作质量等方面</a:t>
            </a:r>
            <a:endParaRPr lang="zh-CN" altLang="en-US" sz="15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34" name="矩形 43"/>
          <p:cNvSpPr/>
          <p:nvPr>
            <p:custDataLst>
              <p:tags r:id="rId7"/>
            </p:custDataLst>
          </p:nvPr>
        </p:nvSpPr>
        <p:spPr>
          <a:xfrm>
            <a:off x="2990855" y="2990227"/>
            <a:ext cx="1292271" cy="91512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4436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5023639" y="1975050"/>
            <a:ext cx="957834" cy="95949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4438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4757818" y="3272085"/>
            <a:ext cx="1489828" cy="22722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5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评估周期：定期进行，如季度、半年或全年</a:t>
            </a:r>
            <a:endParaRPr lang="zh-CN" altLang="en-US" sz="15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40" name="矩形 44"/>
          <p:cNvSpPr/>
          <p:nvPr>
            <p:custDataLst>
              <p:tags r:id="rId10"/>
            </p:custDataLst>
          </p:nvPr>
        </p:nvSpPr>
        <p:spPr>
          <a:xfrm>
            <a:off x="4855982" y="2990227"/>
            <a:ext cx="1292271" cy="91512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4442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6889252" y="1975050"/>
            <a:ext cx="957834" cy="959498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444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6623431" y="3272085"/>
            <a:ext cx="1489828" cy="22722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5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评估结果：用于员工晋升、调薪、培训等方面的决策</a:t>
            </a:r>
            <a:endParaRPr lang="zh-CN" altLang="en-US" sz="15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46" name="矩形 45"/>
          <p:cNvSpPr/>
          <p:nvPr>
            <p:custDataLst>
              <p:tags r:id="rId13"/>
            </p:custDataLst>
          </p:nvPr>
        </p:nvSpPr>
        <p:spPr>
          <a:xfrm>
            <a:off x="6722081" y="2990227"/>
            <a:ext cx="1292271" cy="91512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54732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奖惩制度</a:t>
            </a:r>
            <a:endParaRPr lang="zh-CN" altLang="en-US"/>
          </a:p>
        </p:txBody>
      </p:sp>
      <p:sp>
        <p:nvSpPr>
          <p:cNvPr id="1054734" name="五边形 30"/>
          <p:cNvSpPr/>
          <p:nvPr>
            <p:custDataLst>
              <p:tags r:id="rId2"/>
            </p:custDataLst>
          </p:nvPr>
        </p:nvSpPr>
        <p:spPr>
          <a:xfrm>
            <a:off x="456300" y="3327155"/>
            <a:ext cx="2180488" cy="886340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5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500" b="1">
              <a:latin typeface="+mj-ea"/>
              <a:ea typeface="+mj-ea"/>
              <a:sym typeface="+mn-ea"/>
            </a:endParaRPr>
          </a:p>
        </p:txBody>
      </p:sp>
      <p:sp>
        <p:nvSpPr>
          <p:cNvPr id="1054736" name="燕尾形 36"/>
          <p:cNvSpPr/>
          <p:nvPr>
            <p:custDataLst>
              <p:tags r:id="rId3"/>
            </p:custDataLst>
          </p:nvPr>
        </p:nvSpPr>
        <p:spPr>
          <a:xfrm>
            <a:off x="2415369" y="3327155"/>
            <a:ext cx="2180488" cy="886340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5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500" b="1">
              <a:latin typeface="+mj-ea"/>
              <a:ea typeface="+mj-ea"/>
              <a:sym typeface="+mn-ea"/>
            </a:endParaRPr>
          </a:p>
        </p:txBody>
      </p:sp>
      <p:sp>
        <p:nvSpPr>
          <p:cNvPr id="1054738" name="燕尾形 37"/>
          <p:cNvSpPr/>
          <p:nvPr>
            <p:custDataLst>
              <p:tags r:id="rId4"/>
            </p:custDataLst>
          </p:nvPr>
        </p:nvSpPr>
        <p:spPr>
          <a:xfrm>
            <a:off x="6333507" y="3327155"/>
            <a:ext cx="2180488" cy="886340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5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500" b="1">
              <a:latin typeface="+mj-ea"/>
              <a:ea typeface="+mj-ea"/>
              <a:sym typeface="+mn-ea"/>
            </a:endParaRPr>
          </a:p>
        </p:txBody>
      </p:sp>
      <p:sp>
        <p:nvSpPr>
          <p:cNvPr id="1054740" name="燕尾形 38"/>
          <p:cNvSpPr/>
          <p:nvPr>
            <p:custDataLst>
              <p:tags r:id="rId5"/>
            </p:custDataLst>
          </p:nvPr>
        </p:nvSpPr>
        <p:spPr>
          <a:xfrm>
            <a:off x="4374438" y="3327155"/>
            <a:ext cx="2180488" cy="886340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5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500" b="1">
              <a:latin typeface="+mj-ea"/>
              <a:ea typeface="+mj-ea"/>
              <a:sym typeface="+mn-ea"/>
            </a:endParaRPr>
          </a:p>
        </p:txBody>
      </p:sp>
      <p:sp>
        <p:nvSpPr>
          <p:cNvPr id="1054742" name="文本框 3"/>
          <p:cNvSpPr txBox="1"/>
          <p:nvPr>
            <p:custDataLst>
              <p:tags r:id="rId6"/>
            </p:custDataLst>
          </p:nvPr>
        </p:nvSpPr>
        <p:spPr>
          <a:xfrm>
            <a:off x="2369763" y="4402528"/>
            <a:ext cx="2351676" cy="103042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05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惩罚制度：包括迟到、早退、旷工、违反公司规定等</a:t>
            </a:r>
            <a:endParaRPr lang="zh-CN" altLang="en-US" sz="105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744" name="文本框 6"/>
          <p:cNvSpPr txBox="1"/>
          <p:nvPr>
            <p:custDataLst>
              <p:tags r:id="rId7"/>
            </p:custDataLst>
          </p:nvPr>
        </p:nvSpPr>
        <p:spPr>
          <a:xfrm>
            <a:off x="456300" y="2087205"/>
            <a:ext cx="2351676" cy="106083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05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奖励制度：包括优秀员工奖、创新奖、团队奖等</a:t>
            </a:r>
            <a:endParaRPr lang="zh-CN" altLang="en-US" sz="105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746" name="文本框 7"/>
          <p:cNvSpPr txBox="1"/>
          <p:nvPr>
            <p:custDataLst>
              <p:tags r:id="rId8"/>
            </p:custDataLst>
          </p:nvPr>
        </p:nvSpPr>
        <p:spPr>
          <a:xfrm>
            <a:off x="4373116" y="2087205"/>
            <a:ext cx="2351676" cy="106083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05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奖惩标准：明确奖惩标准，如优秀员工奖的标准、迟到、早退、旷工的惩罚标准等</a:t>
            </a:r>
            <a:endParaRPr lang="zh-CN" altLang="en-US" sz="105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748" name="文本框 8"/>
          <p:cNvSpPr txBox="1"/>
          <p:nvPr>
            <p:custDataLst>
              <p:tags r:id="rId9"/>
            </p:custDataLst>
          </p:nvPr>
        </p:nvSpPr>
        <p:spPr>
          <a:xfrm>
            <a:off x="6331524" y="4402528"/>
            <a:ext cx="2351676" cy="103042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05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奖惩流程：明确奖惩流程，如优秀员工奖的评选流程、迟到、早退、旷工的惩罚流程等</a:t>
            </a:r>
            <a:endParaRPr lang="zh-CN" altLang="en-US" sz="105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55034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保密与竞业禁止</a:t>
            </a:r>
            <a:endParaRPr lang="zh-CN" altLang="en-US"/>
          </a:p>
        </p:txBody>
      </p:sp>
      <p:sp>
        <p:nvSpPr>
          <p:cNvPr id="1055036" name="五边形 30"/>
          <p:cNvSpPr/>
          <p:nvPr>
            <p:custDataLst>
              <p:tags r:id="rId2"/>
            </p:custDataLst>
          </p:nvPr>
        </p:nvSpPr>
        <p:spPr>
          <a:xfrm>
            <a:off x="456300" y="3327155"/>
            <a:ext cx="2180488" cy="886340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5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500" b="1">
              <a:latin typeface="+mj-ea"/>
              <a:ea typeface="+mj-ea"/>
              <a:sym typeface="+mn-ea"/>
            </a:endParaRPr>
          </a:p>
        </p:txBody>
      </p:sp>
      <p:sp>
        <p:nvSpPr>
          <p:cNvPr id="1055038" name="燕尾形 36"/>
          <p:cNvSpPr/>
          <p:nvPr>
            <p:custDataLst>
              <p:tags r:id="rId3"/>
            </p:custDataLst>
          </p:nvPr>
        </p:nvSpPr>
        <p:spPr>
          <a:xfrm>
            <a:off x="2415369" y="3327155"/>
            <a:ext cx="2180488" cy="886340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5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500" b="1">
              <a:latin typeface="+mj-ea"/>
              <a:ea typeface="+mj-ea"/>
              <a:sym typeface="+mn-ea"/>
            </a:endParaRPr>
          </a:p>
        </p:txBody>
      </p:sp>
      <p:sp>
        <p:nvSpPr>
          <p:cNvPr id="1055040" name="燕尾形 37"/>
          <p:cNvSpPr/>
          <p:nvPr>
            <p:custDataLst>
              <p:tags r:id="rId4"/>
            </p:custDataLst>
          </p:nvPr>
        </p:nvSpPr>
        <p:spPr>
          <a:xfrm>
            <a:off x="6333507" y="3327155"/>
            <a:ext cx="2180488" cy="886340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5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500" b="1">
              <a:latin typeface="+mj-ea"/>
              <a:ea typeface="+mj-ea"/>
              <a:sym typeface="+mn-ea"/>
            </a:endParaRPr>
          </a:p>
        </p:txBody>
      </p:sp>
      <p:sp>
        <p:nvSpPr>
          <p:cNvPr id="1055042" name="燕尾形 38"/>
          <p:cNvSpPr/>
          <p:nvPr>
            <p:custDataLst>
              <p:tags r:id="rId5"/>
            </p:custDataLst>
          </p:nvPr>
        </p:nvSpPr>
        <p:spPr>
          <a:xfrm>
            <a:off x="4374438" y="3327155"/>
            <a:ext cx="2180488" cy="886340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5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500" b="1">
              <a:latin typeface="+mj-ea"/>
              <a:ea typeface="+mj-ea"/>
              <a:sym typeface="+mn-ea"/>
            </a:endParaRPr>
          </a:p>
        </p:txBody>
      </p:sp>
      <p:sp>
        <p:nvSpPr>
          <p:cNvPr id="1055044" name="文本框 3"/>
          <p:cNvSpPr txBox="1"/>
          <p:nvPr>
            <p:custDataLst>
              <p:tags r:id="rId6"/>
            </p:custDataLst>
          </p:nvPr>
        </p:nvSpPr>
        <p:spPr>
          <a:xfrm>
            <a:off x="2369763" y="4402528"/>
            <a:ext cx="2351676" cy="103042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05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保密范围：包括但不限于商业秘密、技术秘密、客户信息等</a:t>
            </a:r>
            <a:endParaRPr lang="zh-CN" altLang="en-US" sz="105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046" name="文本框 6"/>
          <p:cNvSpPr txBox="1"/>
          <p:nvPr>
            <p:custDataLst>
              <p:tags r:id="rId7"/>
            </p:custDataLst>
          </p:nvPr>
        </p:nvSpPr>
        <p:spPr>
          <a:xfrm>
            <a:off x="456300" y="2087205"/>
            <a:ext cx="2351676" cy="106083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05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保密协议：员工需要遵守的保密义务和责任</a:t>
            </a:r>
            <a:endParaRPr lang="zh-CN" altLang="en-US" sz="105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048" name="文本框 7"/>
          <p:cNvSpPr txBox="1"/>
          <p:nvPr>
            <p:custDataLst>
              <p:tags r:id="rId8"/>
            </p:custDataLst>
          </p:nvPr>
        </p:nvSpPr>
        <p:spPr>
          <a:xfrm>
            <a:off x="4373116" y="2087205"/>
            <a:ext cx="2351676" cy="106083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05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竞业禁止：员工在离职后一定时间内不得从事与原单位有竞争关系的工作</a:t>
            </a:r>
            <a:endParaRPr lang="zh-CN" altLang="en-US" sz="105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050" name="文本框 8"/>
          <p:cNvSpPr txBox="1"/>
          <p:nvPr>
            <p:custDataLst>
              <p:tags r:id="rId9"/>
            </p:custDataLst>
          </p:nvPr>
        </p:nvSpPr>
        <p:spPr>
          <a:xfrm>
            <a:off x="6331524" y="4402528"/>
            <a:ext cx="2351676" cy="103042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05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法律责任：违反保密与竞业禁止协议的法律后果和责任</a:t>
            </a:r>
            <a:endParaRPr lang="zh-CN" altLang="en-US" sz="105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55336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沟通与反馈机制</a:t>
            </a:r>
            <a:endParaRPr lang="zh-CN" altLang="en-US"/>
          </a:p>
        </p:txBody>
      </p:sp>
      <p:sp>
        <p:nvSpPr>
          <p:cNvPr id="1055338" name="对角圆角矩形 15"/>
          <p:cNvSpPr/>
          <p:nvPr>
            <p:custDataLst>
              <p:tags r:id="rId2"/>
            </p:custDataLst>
          </p:nvPr>
        </p:nvSpPr>
        <p:spPr>
          <a:xfrm>
            <a:off x="1124684" y="4002612"/>
            <a:ext cx="6890244" cy="58074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5340" name="对角圆角矩形 16"/>
          <p:cNvSpPr/>
          <p:nvPr>
            <p:custDataLst>
              <p:tags r:id="rId3"/>
            </p:custDataLst>
          </p:nvPr>
        </p:nvSpPr>
        <p:spPr>
          <a:xfrm>
            <a:off x="1124684" y="3897146"/>
            <a:ext cx="419352" cy="400152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5342" name="直角三角形 17"/>
          <p:cNvSpPr/>
          <p:nvPr>
            <p:custDataLst>
              <p:tags r:id="rId4"/>
            </p:custDataLst>
          </p:nvPr>
        </p:nvSpPr>
        <p:spPr>
          <a:xfrm>
            <a:off x="1544130" y="3897630"/>
            <a:ext cx="63182" cy="105303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5344" name="文本框 27"/>
          <p:cNvSpPr txBox="1"/>
          <p:nvPr>
            <p:custDataLst>
              <p:tags r:id="rId5"/>
            </p:custDataLst>
          </p:nvPr>
        </p:nvSpPr>
        <p:spPr>
          <a:xfrm>
            <a:off x="1571222" y="4010836"/>
            <a:ext cx="6225535" cy="57074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3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定期进行员工满意度调查，了解员工需求和期望</a:t>
            </a:r>
            <a:endParaRPr lang="en-US" altLang="zh-CN" sz="135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46" name="对角圆角矩形 52"/>
          <p:cNvSpPr/>
          <p:nvPr>
            <p:custDataLst>
              <p:tags r:id="rId6"/>
            </p:custDataLst>
          </p:nvPr>
        </p:nvSpPr>
        <p:spPr>
          <a:xfrm>
            <a:off x="1124684" y="2081000"/>
            <a:ext cx="6890244" cy="58074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5348" name="对角圆角矩形 53"/>
          <p:cNvSpPr/>
          <p:nvPr>
            <p:custDataLst>
              <p:tags r:id="rId7"/>
            </p:custDataLst>
          </p:nvPr>
        </p:nvSpPr>
        <p:spPr>
          <a:xfrm>
            <a:off x="1124684" y="1975050"/>
            <a:ext cx="419352" cy="400152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5350" name="直角三角形 54"/>
          <p:cNvSpPr/>
          <p:nvPr>
            <p:custDataLst>
              <p:tags r:id="rId8"/>
            </p:custDataLst>
          </p:nvPr>
        </p:nvSpPr>
        <p:spPr>
          <a:xfrm>
            <a:off x="1544130" y="1975533"/>
            <a:ext cx="63182" cy="105303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5352" name="文本框 56"/>
          <p:cNvSpPr txBox="1"/>
          <p:nvPr>
            <p:custDataLst>
              <p:tags r:id="rId9"/>
            </p:custDataLst>
          </p:nvPr>
        </p:nvSpPr>
        <p:spPr>
          <a:xfrm>
            <a:off x="1571222" y="2083419"/>
            <a:ext cx="6225535" cy="57074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3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建立有效的沟通渠道，确保信息传递的准确性和及时性</a:t>
            </a:r>
            <a:endParaRPr lang="zh-CN" altLang="en-US" sz="135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54" name="对角圆角矩形 5"/>
          <p:cNvSpPr/>
          <p:nvPr>
            <p:custDataLst>
              <p:tags r:id="rId10"/>
            </p:custDataLst>
          </p:nvPr>
        </p:nvSpPr>
        <p:spPr>
          <a:xfrm>
            <a:off x="1124684" y="3041806"/>
            <a:ext cx="6890244" cy="58074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5356" name="对角圆角矩形 6"/>
          <p:cNvSpPr/>
          <p:nvPr>
            <p:custDataLst>
              <p:tags r:id="rId11"/>
            </p:custDataLst>
          </p:nvPr>
        </p:nvSpPr>
        <p:spPr>
          <a:xfrm>
            <a:off x="1124684" y="2935856"/>
            <a:ext cx="419352" cy="400152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5358" name="直角三角形 7"/>
          <p:cNvSpPr/>
          <p:nvPr>
            <p:custDataLst>
              <p:tags r:id="rId12"/>
            </p:custDataLst>
          </p:nvPr>
        </p:nvSpPr>
        <p:spPr>
          <a:xfrm>
            <a:off x="1544130" y="2936823"/>
            <a:ext cx="63182" cy="105303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5360" name="文本框 8"/>
          <p:cNvSpPr txBox="1"/>
          <p:nvPr>
            <p:custDataLst>
              <p:tags r:id="rId13"/>
            </p:custDataLst>
          </p:nvPr>
        </p:nvSpPr>
        <p:spPr>
          <a:xfrm>
            <a:off x="1571222" y="3050030"/>
            <a:ext cx="6225535" cy="57074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3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鼓励员工提出问题和建议，提供反馈渠道和方式</a:t>
            </a:r>
            <a:endParaRPr lang="zh-CN" altLang="en-US" sz="135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62" name="对角圆角矩形 9"/>
          <p:cNvSpPr/>
          <p:nvPr>
            <p:custDataLst>
              <p:tags r:id="rId14"/>
            </p:custDataLst>
          </p:nvPr>
        </p:nvSpPr>
        <p:spPr>
          <a:xfrm>
            <a:off x="1124684" y="4963902"/>
            <a:ext cx="6890244" cy="58074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5364" name="对角圆角矩形 10"/>
          <p:cNvSpPr/>
          <p:nvPr>
            <p:custDataLst>
              <p:tags r:id="rId15"/>
            </p:custDataLst>
          </p:nvPr>
        </p:nvSpPr>
        <p:spPr>
          <a:xfrm>
            <a:off x="1124684" y="4857952"/>
            <a:ext cx="419352" cy="400152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5366" name="直角三角形 11"/>
          <p:cNvSpPr/>
          <p:nvPr>
            <p:custDataLst>
              <p:tags r:id="rId16"/>
            </p:custDataLst>
          </p:nvPr>
        </p:nvSpPr>
        <p:spPr>
          <a:xfrm>
            <a:off x="1544130" y="4858436"/>
            <a:ext cx="63182" cy="105303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5368" name="文本框 12"/>
          <p:cNvSpPr txBox="1"/>
          <p:nvPr>
            <p:custDataLst>
              <p:tags r:id="rId17"/>
            </p:custDataLst>
          </p:nvPr>
        </p:nvSpPr>
        <p:spPr>
          <a:xfrm>
            <a:off x="1571222" y="4971643"/>
            <a:ext cx="6225535" cy="570744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3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建立反馈机制，对员工的意见和建议进行及时处理和反馈</a:t>
            </a:r>
            <a:endParaRPr lang="en-US" altLang="zh-CN" sz="135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/>
        <p:cNvGrpSpPr/>
        <p:nvPr/>
      </p:nvGrpSpPr>
      <p:grpSpPr>
        <a:xfrm>
          <a:off x="0" y="0"/>
          <a:ext cx="0" cy="0"/>
        </a:xfrm>
      </p:grpSpPr>
      <p:sp>
        <p:nvSpPr>
          <p:cNvPr id="1055654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其他重要事项</a:t>
            </a:r>
            <a:endParaRPr lang="zh-CN" altLang="en-US"/>
          </a:p>
        </p:txBody>
      </p:sp>
      <p:sp>
        <p:nvSpPr>
          <p:cNvPr id="1055656" name="矩形 5"/>
          <p:cNvSpPr/>
          <p:nvPr>
            <p:custDataLst>
              <p:tags r:id="rId2"/>
            </p:custDataLst>
          </p:nvPr>
        </p:nvSpPr>
        <p:spPr>
          <a:xfrm>
            <a:off x="456300" y="2780357"/>
            <a:ext cx="1941506" cy="19636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5658" name="矩形 10"/>
          <p:cNvSpPr/>
          <p:nvPr>
            <p:custDataLst>
              <p:tags r:id="rId3"/>
            </p:custDataLst>
          </p:nvPr>
        </p:nvSpPr>
        <p:spPr>
          <a:xfrm>
            <a:off x="722254" y="2776052"/>
            <a:ext cx="398636" cy="206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5660" name="TextBox 2"/>
          <p:cNvSpPr txBox="1"/>
          <p:nvPr>
            <p:custDataLst>
              <p:tags r:id="rId4"/>
            </p:custDataLst>
          </p:nvPr>
        </p:nvSpPr>
        <p:spPr>
          <a:xfrm>
            <a:off x="572535" y="3210381"/>
            <a:ext cx="1709214" cy="138017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5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员工手册的编写原则和目的</a:t>
            </a:r>
            <a:endParaRPr lang="zh-CN" altLang="en-US" sz="15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55662" name="矩形 6"/>
          <p:cNvSpPr/>
          <p:nvPr>
            <p:custDataLst>
              <p:tags r:id="rId5"/>
            </p:custDataLst>
          </p:nvPr>
        </p:nvSpPr>
        <p:spPr>
          <a:xfrm>
            <a:off x="2555238" y="2780357"/>
            <a:ext cx="1941506" cy="19636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5664" name="矩形 11"/>
          <p:cNvSpPr/>
          <p:nvPr>
            <p:custDataLst>
              <p:tags r:id="rId6"/>
            </p:custDataLst>
          </p:nvPr>
        </p:nvSpPr>
        <p:spPr>
          <a:xfrm>
            <a:off x="2835543" y="2776052"/>
            <a:ext cx="398636" cy="206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5666" name="TextBox 2"/>
          <p:cNvSpPr txBox="1"/>
          <p:nvPr>
            <p:custDataLst>
              <p:tags r:id="rId7"/>
            </p:custDataLst>
          </p:nvPr>
        </p:nvSpPr>
        <p:spPr>
          <a:xfrm>
            <a:off x="2670995" y="3210381"/>
            <a:ext cx="1709214" cy="138017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5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员工手册的格式和结构</a:t>
            </a:r>
            <a:endParaRPr lang="zh-CN" altLang="en-US" sz="15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55668" name="矩形 33"/>
          <p:cNvSpPr/>
          <p:nvPr>
            <p:custDataLst>
              <p:tags r:id="rId8"/>
            </p:custDataLst>
          </p:nvPr>
        </p:nvSpPr>
        <p:spPr>
          <a:xfrm>
            <a:off x="4650828" y="2780357"/>
            <a:ext cx="1941506" cy="19636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5670" name="矩形 37"/>
          <p:cNvSpPr/>
          <p:nvPr>
            <p:custDataLst>
              <p:tags r:id="rId9"/>
            </p:custDataLst>
          </p:nvPr>
        </p:nvSpPr>
        <p:spPr>
          <a:xfrm>
            <a:off x="4916782" y="2776052"/>
            <a:ext cx="398636" cy="206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5672" name="TextBox 2"/>
          <p:cNvSpPr txBox="1"/>
          <p:nvPr>
            <p:custDataLst>
              <p:tags r:id="rId10"/>
            </p:custDataLst>
          </p:nvPr>
        </p:nvSpPr>
        <p:spPr>
          <a:xfrm>
            <a:off x="4767064" y="3210381"/>
            <a:ext cx="1709214" cy="138017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5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员工手册的审核和修订</a:t>
            </a:r>
            <a:endParaRPr lang="zh-CN" altLang="en-US" sz="15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55674" name="矩形 34"/>
          <p:cNvSpPr/>
          <p:nvPr>
            <p:custDataLst>
              <p:tags r:id="rId11"/>
            </p:custDataLst>
          </p:nvPr>
        </p:nvSpPr>
        <p:spPr>
          <a:xfrm>
            <a:off x="6742113" y="2780357"/>
            <a:ext cx="1941506" cy="19636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5676" name="矩形 38"/>
          <p:cNvSpPr/>
          <p:nvPr>
            <p:custDataLst>
              <p:tags r:id="rId12"/>
            </p:custDataLst>
          </p:nvPr>
        </p:nvSpPr>
        <p:spPr>
          <a:xfrm>
            <a:off x="7022418" y="2776052"/>
            <a:ext cx="398636" cy="206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5678" name="TextBox 2"/>
          <p:cNvSpPr txBox="1"/>
          <p:nvPr>
            <p:custDataLst>
              <p:tags r:id="rId13"/>
            </p:custDataLst>
          </p:nvPr>
        </p:nvSpPr>
        <p:spPr>
          <a:xfrm>
            <a:off x="6858349" y="3210381"/>
            <a:ext cx="1709214" cy="138017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5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员工手册的发放和培训</a:t>
            </a:r>
            <a:endParaRPr lang="zh-CN" altLang="en-US" sz="15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https://d.book118.com/026030002242010050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7"/>
  <p:tag name="KSO_WM_UNIT_INDEX" val="57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8"/>
  <p:tag name="KSO_WM_UNIT_INDEX" val="58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9"/>
  <p:tag name="KSO_WM_UNIT_INDEX" val="59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0"/>
  <p:tag name="KSO_WM_UNIT_INDEX" val="60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1"/>
  <p:tag name="KSO_WM_UNIT_INDEX" val="6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2"/>
  <p:tag name="KSO_WM_UNIT_INDEX" val="62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3"/>
  <p:tag name="KSO_WM_UNIT_INDEX" val="63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4"/>
  <p:tag name="KSO_WM_UNIT_INDEX" val="64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5"/>
  <p:tag name="KSO_WM_UNIT_INDEX" val="65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6"/>
  <p:tag name="KSO_WM_UNIT_INDEX" val="66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7"/>
  <p:tag name="KSO_WM_UNIT_INDEX" val="67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8"/>
  <p:tag name="KSO_WM_UNIT_INDEX" val="68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9"/>
  <p:tag name="KSO_WM_UNIT_INDEX" val="69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0"/>
  <p:tag name="KSO_WM_UNIT_INDEX" val="70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1"/>
  <p:tag name="KSO_WM_UNIT_INDEX" val="7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2"/>
  <p:tag name="KSO_WM_UNIT_INDEX" val="7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3"/>
  <p:tag name="KSO_WM_UNIT_INDEX" val="73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4"/>
  <p:tag name="KSO_WM_UNIT_INDEX" val="74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5"/>
  <p:tag name="KSO_WM_UNIT_INDEX" val="75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6"/>
  <p:tag name="KSO_WM_UNIT_INDEX" val="76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7"/>
  <p:tag name="KSO_WM_UNIT_INDEX" val="77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8"/>
  <p:tag name="KSO_WM_UNIT_INDEX" val="78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9"/>
  <p:tag name="KSO_WM_UNIT_INDEX" val="79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0"/>
  <p:tag name="KSO_WM_UNIT_INDEX" val="80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1"/>
  <p:tag name="KSO_WM_UNIT_INDEX" val="81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2"/>
  <p:tag name="KSO_WM_UNIT_INDEX" val="82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3"/>
  <p:tag name="KSO_WM_UNIT_INDEX" val="83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4"/>
  <p:tag name="KSO_WM_UNIT_INDEX" val="84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5"/>
  <p:tag name="KSO_WM_UNIT_INDEX" val="85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6"/>
  <p:tag name="KSO_WM_UNIT_INDEX" val="86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2"/>
  <p:tag name="KSO_WM_UNIT_INDEX" val="42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6"/>
  <p:tag name="KSO_WM_UNIT_INDEX" val="6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7"/>
  <p:tag name="KSO_WM_UNIT_INDEX" val="7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8"/>
  <p:tag name="KSO_WM_UNIT_INDEX" val="8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9"/>
  <p:tag name="KSO_WM_UNIT_INDEX" val="9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0"/>
  <p:tag name="KSO_WM_UNIT_INDEX" val="10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1"/>
  <p:tag name="KSO_WM_UNIT_INDEX" val="11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2"/>
  <p:tag name="KSO_WM_UNIT_INDEX" val="1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3"/>
  <p:tag name="KSO_WM_UNIT_INDEX" val="1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4"/>
  <p:tag name="KSO_WM_UNIT_INDEX" val="1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5"/>
  <p:tag name="KSO_WM_UNIT_INDEX" val="1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6"/>
  <p:tag name="KSO_WM_UNIT_INDEX" val="1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7"/>
  <p:tag name="KSO_WM_UNIT_INDEX" val="1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8"/>
  <p:tag name="KSO_WM_UNIT_INDEX" val="1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9"/>
  <p:tag name="KSO_WM_UNIT_INDEX" val="1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0"/>
  <p:tag name="KSO_WM_UNIT_INDEX" val="2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1"/>
  <p:tag name="KSO_WM_UNIT_INDEX" val="2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2"/>
  <p:tag name="KSO_WM_UNIT_INDEX" val="2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3"/>
  <p:tag name="KSO_WM_UNIT_INDEX" val="2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4"/>
  <p:tag name="KSO_WM_UNIT_INDEX" val="2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5"/>
  <p:tag name="KSO_WM_UNIT_INDEX" val="2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6"/>
  <p:tag name="KSO_WM_UNIT_INDEX" val="26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7"/>
  <p:tag name="KSO_WM_UNIT_INDEX" val="27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8"/>
  <p:tag name="KSO_WM_UNIT_INDEX" val="28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9"/>
  <p:tag name="KSO_WM_UNIT_INDEX" val="29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0"/>
  <p:tag name="KSO_WM_UNIT_INDEX" val="30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1"/>
  <p:tag name="KSO_WM_UNIT_INDEX" val="31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2"/>
  <p:tag name="KSO_WM_UNIT_INDEX" val="32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3"/>
  <p:tag name="KSO_WM_UNIT_INDEX" val="33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4"/>
  <p:tag name="KSO_WM_UNIT_INDEX" val="34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5"/>
  <p:tag name="KSO_WM_UNIT_INDEX" val="35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6"/>
  <p:tag name="KSO_WM_UNIT_INDEX" val="36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7"/>
  <p:tag name="KSO_WM_UNIT_INDEX" val="37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8"/>
  <p:tag name="KSO_WM_UNIT_INDEX" val="38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9"/>
  <p:tag name="KSO_WM_UNIT_INDEX" val="39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0"/>
  <p:tag name="KSO_WM_UNIT_INDEX" val="40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7"/>
  <p:tag name="KSO_WM_UNIT_INDEX" val="27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2"/>
  <p:tag name="KSO_WM_UNIT_INDEX" val="42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1"/>
  <p:tag name="KSO_WM_UNIT_INDEX" val="41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5"/>
  <p:tag name="KSO_WM_UNIT_INDEX" val="25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4"/>
  <p:tag name="KSO_WM_UNIT_INDEX" val="34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3"/>
  <p:tag name="KSO_WM_UNIT_INDEX" val="33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6"/>
  <p:tag name="KSO_WM_UNIT_INDEX" val="26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9"/>
  <p:tag name="KSO_WM_UNIT_INDEX" val="29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1"/>
  <p:tag name="KSO_WM_UNIT_INDEX" val="31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9"/>
  <p:tag name="KSO_WM_UNIT_INDEX" val="39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2"/>
  <p:tag name="KSO_WM_UNIT_INDEX" val="32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5"/>
  <p:tag name="KSO_WM_UNIT_INDEX" val="35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7"/>
  <p:tag name="KSO_WM_UNIT_INDEX" val="37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4"/>
  <p:tag name="KSO_WM_UNIT_INDEX" val="24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3"/>
  <p:tag name="KSO_WM_UNIT_INDEX" val="23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8"/>
  <p:tag name="KSO_WM_UNIT_INDEX" val="38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0"/>
  <p:tag name="KSO_WM_UNIT_INDEX" val="40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0"/>
  <p:tag name="KSO_WM_UNIT_INDEX" val="30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6"/>
  <p:tag name="KSO_WM_UNIT_INDEX" val="36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8"/>
  <p:tag name="KSO_WM_UNIT_INDEX" val="28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9"/>
  <p:tag name="KSO_WM_UNIT_INDEX" val="29"/>
  <p:tag name="KSO_WM_UNIT_LAYERLEVEL" val="1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0"/>
  <p:tag name="KSO_WM_UNIT_INDEX" val="30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1"/>
  <p:tag name="KSO_WM_UNIT_INDEX" val="31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2"/>
  <p:tag name="KSO_WM_UNIT_INDEX" val="32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3"/>
  <p:tag name="KSO_WM_UNIT_INDEX" val="33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4"/>
  <p:tag name="KSO_WM_UNIT_INDEX" val="34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5"/>
  <p:tag name="KSO_WM_UNIT_INDEX" val="35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6"/>
  <p:tag name="KSO_WM_UNIT_INDEX" val="36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7"/>
  <p:tag name="KSO_WM_UNIT_INDEX" val="37"/>
  <p:tag name="KSO_WM_UNIT_LAYERLEVEL" val="1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8"/>
  <p:tag name="KSO_WM_UNIT_INDEX" val="38"/>
  <p:tag name="KSO_WM_UNIT_LAYERLEVEL" val="1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9"/>
  <p:tag name="KSO_WM_UNIT_INDEX" val="39"/>
  <p:tag name="KSO_WM_UNIT_LAYERLEVEL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0"/>
  <p:tag name="KSO_WM_UNIT_INDEX" val="40"/>
  <p:tag name="KSO_WM_UNIT_LAYERLEVEL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1"/>
  <p:tag name="KSO_WM_UNIT_INDEX" val="41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2"/>
  <p:tag name="KSO_WM_UNIT_INDEX" val="42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3"/>
  <p:tag name="KSO_WM_UNIT_INDEX" val="43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4"/>
  <p:tag name="KSO_WM_UNIT_INDEX" val="44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5"/>
  <p:tag name="KSO_WM_UNIT_INDEX" val="45"/>
  <p:tag name="KSO_WM_UNIT_LAYERLEVEL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6"/>
  <p:tag name="KSO_WM_UNIT_INDEX" val="46"/>
  <p:tag name="KSO_WM_UNIT_LAYERLEVEL" val="1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7"/>
  <p:tag name="KSO_WM_UNIT_INDEX" val="47"/>
  <p:tag name="KSO_WM_UNIT_LAYERLEVEL" val="1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8"/>
  <p:tag name="KSO_WM_UNIT_INDEX" val="48"/>
  <p:tag name="KSO_WM_UNIT_LAYERLEVEL" val="1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9"/>
  <p:tag name="KSO_WM_UNIT_INDEX" val="49"/>
  <p:tag name="KSO_WM_UNIT_LAYERLEVEL" val="1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0"/>
  <p:tag name="KSO_WM_UNIT_INDEX" val="50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1"/>
  <p:tag name="KSO_WM_UNIT_INDEX" val="51"/>
  <p:tag name="KSO_WM_UNIT_LAYERLEVEL" val="1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2"/>
  <p:tag name="KSO_WM_UNIT_INDEX" val="52"/>
  <p:tag name="KSO_WM_UNIT_LAYERLEVEL" val="1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3"/>
  <p:tag name="KSO_WM_UNIT_INDEX" val="53"/>
  <p:tag name="KSO_WM_UNIT_LAYERLEVEL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4"/>
  <p:tag name="KSO_WM_UNIT_INDEX" val="54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5"/>
  <p:tag name="KSO_WM_UNIT_INDEX" val="55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6"/>
  <p:tag name="KSO_WM_UNIT_INDEX" val="56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7"/>
  <p:tag name="KSO_WM_UNIT_INDEX" val="57"/>
  <p:tag name="KSO_WM_UNIT_LAYERLEVEL" val="1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8"/>
  <p:tag name="KSO_WM_UNIT_INDEX" val="58"/>
  <p:tag name="KSO_WM_UNIT_LAYERLEVEL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9"/>
  <p:tag name="KSO_WM_UNIT_INDEX" val="59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0"/>
  <p:tag name="KSO_WM_UNIT_INDEX" val="60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1"/>
  <p:tag name="KSO_WM_UNIT_INDEX" val="61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2"/>
  <p:tag name="KSO_WM_UNIT_INDEX" val="62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3"/>
  <p:tag name="KSO_WM_UNIT_INDEX" val="63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4"/>
  <p:tag name="KSO_WM_UNIT_INDEX" val="64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5"/>
  <p:tag name="KSO_WM_UNIT_INDEX" val="65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6"/>
  <p:tag name="KSO_WM_UNIT_INDEX" val="66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7"/>
  <p:tag name="KSO_WM_UNIT_INDEX" val="67"/>
  <p:tag name="KSO_WM_UNIT_LAYERLEVEL" val="1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8"/>
  <p:tag name="KSO_WM_UNIT_INDEX" val="68"/>
  <p:tag name="KSO_WM_UNIT_LAYERLEVEL" val="1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9"/>
  <p:tag name="KSO_WM_UNIT_INDEX" val="69"/>
  <p:tag name="KSO_WM_UNIT_LAYERLEVEL" val="1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0"/>
  <p:tag name="KSO_WM_UNIT_INDEX" val="70"/>
  <p:tag name="KSO_WM_UNIT_LAYERLEVEL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1"/>
  <p:tag name="KSO_WM_UNIT_INDEX" val="71"/>
  <p:tag name="KSO_WM_UNIT_LAYERLEVEL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2"/>
  <p:tag name="KSO_WM_UNIT_INDEX" val="72"/>
  <p:tag name="KSO_WM_UNIT_LAYERLEVEL" val="1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3"/>
  <p:tag name="KSO_WM_UNIT_INDEX" val="73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4"/>
  <p:tag name="KSO_WM_UNIT_INDEX" val="74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5"/>
  <p:tag name="KSO_WM_UNIT_INDEX" val="75"/>
  <p:tag name="KSO_WM_UNIT_LAYERLEVEL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6"/>
  <p:tag name="KSO_WM_UNIT_INDEX" val="76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7"/>
  <p:tag name="KSO_WM_UNIT_INDEX" val="77"/>
  <p:tag name="KSO_WM_UNIT_LAYERLEVEL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8"/>
  <p:tag name="KSO_WM_UNIT_INDEX" val="78"/>
  <p:tag name="KSO_WM_UNIT_LAYERLEVEL" val="1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9"/>
  <p:tag name="KSO_WM_UNIT_INDEX" val="79"/>
  <p:tag name="KSO_WM_UNIT_LAYERLEVEL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0"/>
  <p:tag name="KSO_WM_UNIT_INDEX" val="80"/>
  <p:tag name="KSO_WM_UNIT_LAYERLEVEL" val="1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1"/>
  <p:tag name="KSO_WM_UNIT_INDEX" val="81"/>
  <p:tag name="KSO_WM_UNIT_LAYERLEVEL" val="1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2"/>
  <p:tag name="KSO_WM_UNIT_INDEX" val="82"/>
  <p:tag name="KSO_WM_UNIT_LAYERLEVEL" val="1"/>
  <p:tag name="KSO_WM_UNIT_TYPE" val="i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3"/>
  <p:tag name="KSO_WM_UNIT_INDEX" val="83"/>
  <p:tag name="KSO_WM_UNIT_LAYERLEVEL" val="1"/>
  <p:tag name="KSO_WM_UNIT_TYPE" val="i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4"/>
  <p:tag name="KSO_WM_UNIT_INDEX" val="84"/>
  <p:tag name="KSO_WM_UNIT_LAYERLEVEL" val="1"/>
  <p:tag name="KSO_WM_UNIT_TYPE" val="i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5"/>
  <p:tag name="KSO_WM_UNIT_INDEX" val="85"/>
  <p:tag name="KSO_WM_UNIT_LAYERLEVEL" val="1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6"/>
  <p:tag name="KSO_WM_UNIT_INDEX" val="86"/>
  <p:tag name="KSO_WM_UNIT_LAYERLEVEL" val="1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7"/>
  <p:tag name="KSO_WM_UNIT_INDEX" val="87"/>
  <p:tag name="KSO_WM_UNIT_LAYERLEVEL" val="1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编辑文本"/>
  <p:tag name="KSO_WM_UNIT_TYPE" val="e"/>
  <p:tag name="KSO_WM_UNIT_VALUE" val="10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2"/>
  <p:tag name="KSO_WM_UNIT_INDEX" val="42"/>
  <p:tag name="KSO_WM_UNIT_LAYERLEVEL" val="1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"/>
  <p:tag name="KSO_WM_UNIT_INDEX" val="4"/>
  <p:tag name="KSO_WM_UNIT_LAYERLEVEL" val="1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"/>
  <p:tag name="KSO_WM_UNIT_INDEX" val="5"/>
  <p:tag name="KSO_WM_UNIT_LAYERLEVEL" val="1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6"/>
  <p:tag name="KSO_WM_UNIT_INDEX" val="6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7"/>
  <p:tag name="KSO_WM_UNIT_INDEX" val="7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8"/>
  <p:tag name="KSO_WM_UNIT_INDEX" val="8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9"/>
  <p:tag name="KSO_WM_UNIT_INDEX" val="9"/>
  <p:tag name="KSO_WM_UNIT_LAYERLEVEL" val="1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0"/>
  <p:tag name="KSO_WM_UNIT_INDEX" val="10"/>
  <p:tag name="KSO_WM_UNIT_LAYERLEVEL" val="1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1"/>
  <p:tag name="KSO_WM_UNIT_INDEX" val="11"/>
  <p:tag name="KSO_WM_UNIT_LAYERLEVEL" val="1"/>
  <p:tag name="KSO_WM_UNIT_TYPE" val="i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2"/>
  <p:tag name="KSO_WM_UNIT_INDEX" val="12"/>
  <p:tag name="KSO_WM_UNIT_LAYERLEVEL" val="1"/>
  <p:tag name="KSO_WM_UNIT_TYPE" val="i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3"/>
  <p:tag name="KSO_WM_UNIT_INDEX" val="13"/>
  <p:tag name="KSO_WM_UNIT_LAYERLEVEL" val="1"/>
  <p:tag name="KSO_WM_UNIT_TYPE" val="i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4"/>
  <p:tag name="KSO_WM_UNIT_INDEX" val="14"/>
  <p:tag name="KSO_WM_UNIT_LAYERLEVEL" val="1"/>
  <p:tag name="KSO_WM_UNIT_TYPE" val="i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5"/>
  <p:tag name="KSO_WM_UNIT_INDEX" val="15"/>
  <p:tag name="KSO_WM_UNIT_LAYERLEVEL" val="1"/>
  <p:tag name="KSO_WM_UNIT_TYPE" val="i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6"/>
  <p:tag name="KSO_WM_UNIT_INDEX" val="16"/>
  <p:tag name="KSO_WM_UNIT_LAYERLEVEL" val="1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7"/>
  <p:tag name="KSO_WM_UNIT_INDEX" val="17"/>
  <p:tag name="KSO_WM_UNIT_LAYERLEVEL" val="1"/>
  <p:tag name="KSO_WM_UNIT_TYPE" val="i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8"/>
  <p:tag name="KSO_WM_UNIT_INDEX" val="18"/>
  <p:tag name="KSO_WM_UNIT_LAYERLEVEL" val="1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9"/>
  <p:tag name="KSO_WM_UNIT_INDEX" val="19"/>
  <p:tag name="KSO_WM_UNIT_LAYERLEVEL" val="1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0"/>
  <p:tag name="KSO_WM_UNIT_INDEX" val="20"/>
  <p:tag name="KSO_WM_UNIT_LAYERLEVEL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1"/>
  <p:tag name="KSO_WM_UNIT_INDEX" val="21"/>
  <p:tag name="KSO_WM_UNIT_LAYERLEVEL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2"/>
  <p:tag name="KSO_WM_UNIT_INDEX" val="22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3"/>
  <p:tag name="KSO_WM_UNIT_INDEX" val="23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4"/>
  <p:tag name="KSO_WM_UNIT_INDEX" val="24"/>
  <p:tag name="KSO_WM_UNIT_LAYERLEVEL" val="1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5"/>
  <p:tag name="KSO_WM_UNIT_INDEX" val="25"/>
  <p:tag name="KSO_WM_UNIT_LAYERLEVEL" val="1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6"/>
  <p:tag name="KSO_WM_UNIT_INDEX" val="26"/>
  <p:tag name="KSO_WM_UNIT_LAYERLEVEL" val="1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7"/>
  <p:tag name="KSO_WM_UNIT_INDEX" val="27"/>
  <p:tag name="KSO_WM_UNIT_LAYERLEVEL" val="1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8"/>
  <p:tag name="KSO_WM_UNIT_INDEX" val="28"/>
  <p:tag name="KSO_WM_UNIT_LAYERLEVEL" val="1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9"/>
  <p:tag name="KSO_WM_UNIT_INDEX" val="29"/>
  <p:tag name="KSO_WM_UNIT_LAYERLEVEL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0"/>
  <p:tag name="KSO_WM_UNIT_INDEX" val="30"/>
  <p:tag name="KSO_WM_UNIT_LAYERLEVEL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1"/>
  <p:tag name="KSO_WM_UNIT_INDEX" val="31"/>
  <p:tag name="KSO_WM_UNIT_LAYERLEVEL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2"/>
  <p:tag name="KSO_WM_UNIT_INDEX" val="32"/>
  <p:tag name="KSO_WM_UNIT_LAYERLEVEL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3"/>
  <p:tag name="KSO_WM_UNIT_INDEX" val="33"/>
  <p:tag name="KSO_WM_UNIT_LAYERLEVEL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4"/>
  <p:tag name="KSO_WM_UNIT_INDEX" val="34"/>
  <p:tag name="KSO_WM_UNIT_LAYERLEVEL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5"/>
  <p:tag name="KSO_WM_UNIT_INDEX" val="35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6"/>
  <p:tag name="KSO_WM_UNIT_INDEX" val="36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7"/>
  <p:tag name="KSO_WM_UNIT_INDEX" val="37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8"/>
  <p:tag name="KSO_WM_UNIT_INDEX" val="38"/>
  <p:tag name="KSO_WM_UNIT_LAYERLEVEL" val="1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9"/>
  <p:tag name="KSO_WM_UNIT_INDEX" val="39"/>
  <p:tag name="KSO_WM_UNIT_LAYERLEVEL" val="1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0"/>
  <p:tag name="KSO_WM_UNIT_INDEX" val="40"/>
  <p:tag name="KSO_WM_UNIT_LAYERLEVEL" val="1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1"/>
  <p:tag name="KSO_WM_UNIT_INDEX" val="41"/>
  <p:tag name="KSO_WM_UNIT_LAYERLEVEL" val="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2"/>
  <p:tag name="KSO_WM_UNIT_INDEX" val="42"/>
  <p:tag name="KSO_WM_UNIT_LAYERLEVEL" val="1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8"/>
  <p:tag name="KSO_WM_UNIT_INDEX" val="8"/>
  <p:tag name="KSO_WM_UNIT_LAYERLEVEL" val="1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9"/>
  <p:tag name="KSO_WM_UNIT_INDEX" val="9"/>
  <p:tag name="KSO_WM_UNIT_LAYERLEVEL" val="1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0"/>
  <p:tag name="KSO_WM_UNIT_INDEX" val="10"/>
  <p:tag name="KSO_WM_UNIT_LAYERLEVEL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1"/>
  <p:tag name="KSO_WM_UNIT_INDEX" val="11"/>
  <p:tag name="KSO_WM_UNIT_LAYERLEVEL" val="1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2"/>
  <p:tag name="KSO_WM_UNIT_INDEX" val="12"/>
  <p:tag name="KSO_WM_UNIT_LAYERLEVEL" val="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3"/>
  <p:tag name="KSO_WM_UNIT_INDEX" val="13"/>
  <p:tag name="KSO_WM_UNIT_LAYERLEVEL" val="1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4"/>
  <p:tag name="KSO_WM_UNIT_INDEX" val="14"/>
  <p:tag name="KSO_WM_UNIT_LAYERLEVEL" val="1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5"/>
  <p:tag name="KSO_WM_UNIT_INDEX" val="15"/>
  <p:tag name="KSO_WM_UNIT_LAYERLEVEL" val="1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6"/>
  <p:tag name="KSO_WM_UNIT_INDEX" val="16"/>
  <p:tag name="KSO_WM_UNIT_LAYERLEVEL" val="1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7"/>
  <p:tag name="KSO_WM_UNIT_INDEX" val="17"/>
  <p:tag name="KSO_WM_UNIT_LAYERLEVEL" val="1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8"/>
  <p:tag name="KSO_WM_UNIT_INDEX" val="18"/>
  <p:tag name="KSO_WM_UNIT_LAYERLEVEL" val="1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9"/>
  <p:tag name="KSO_WM_UNIT_INDEX" val="19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0"/>
  <p:tag name="KSO_WM_UNIT_INDEX" val="20"/>
  <p:tag name="KSO_WM_UNIT_LAYERLEVEL" val="1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1"/>
  <p:tag name="KSO_WM_UNIT_INDEX" val="21"/>
  <p:tag name="KSO_WM_UNIT_LAYERLEVEL" val="1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2"/>
  <p:tag name="KSO_WM_UNIT_INDEX" val="22"/>
  <p:tag name="KSO_WM_UNIT_LAYERLEVEL" val="1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3"/>
  <p:tag name="KSO_WM_UNIT_INDEX" val="23"/>
  <p:tag name="KSO_WM_UNIT_LAYERLEVEL" val="1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4"/>
  <p:tag name="KSO_WM_UNIT_INDEX" val="24"/>
  <p:tag name="KSO_WM_UNIT_LAYERLEVEL" val="1"/>
  <p:tag name="KSO_WM_UNIT_TYPE" val="i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5"/>
  <p:tag name="KSO_WM_UNIT_INDEX" val="25"/>
  <p:tag name="KSO_WM_UNIT_LAYERLEVEL" val="1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6"/>
  <p:tag name="KSO_WM_UNIT_INDEX" val="26"/>
  <p:tag name="KSO_WM_UNIT_LAYERLEVEL" val="1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7"/>
  <p:tag name="KSO_WM_UNIT_INDEX" val="27"/>
  <p:tag name="KSO_WM_UNIT_LAYERLEVEL" val="1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8"/>
  <p:tag name="KSO_WM_UNIT_INDEX" val="28"/>
  <p:tag name="KSO_WM_UNIT_LAYERLEVEL" val="1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9"/>
  <p:tag name="KSO_WM_UNIT_INDEX" val="29"/>
  <p:tag name="KSO_WM_UNIT_LAYERLEVEL" val="1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0"/>
  <p:tag name="KSO_WM_UNIT_INDEX" val="30"/>
  <p:tag name="KSO_WM_UNIT_LAYERLEVEL" val="1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1"/>
  <p:tag name="KSO_WM_UNIT_INDEX" val="31"/>
  <p:tag name="KSO_WM_UNIT_LAYERLEVEL" val="1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2"/>
  <p:tag name="KSO_WM_UNIT_INDEX" val="32"/>
  <p:tag name="KSO_WM_UNIT_LAYERLEVEL" val="1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3"/>
  <p:tag name="KSO_WM_UNIT_INDEX" val="33"/>
  <p:tag name="KSO_WM_UNIT_LAYERLEVEL" val="1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4"/>
  <p:tag name="KSO_WM_UNIT_INDEX" val="34"/>
  <p:tag name="KSO_WM_UNIT_LAYERLEVEL" val="1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5"/>
  <p:tag name="KSO_WM_UNIT_INDEX" val="35"/>
  <p:tag name="KSO_WM_UNIT_LAYERLEVEL" val="1"/>
  <p:tag name="KSO_WM_UNIT_TYPE" val="i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6"/>
  <p:tag name="KSO_WM_UNIT_INDEX" val="36"/>
  <p:tag name="KSO_WM_UNIT_LAYERLEVEL" val="1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7"/>
  <p:tag name="KSO_WM_UNIT_INDEX" val="37"/>
  <p:tag name="KSO_WM_UNIT_LAYERLEVEL" val="1"/>
  <p:tag name="KSO_WM_UNIT_TYPE" val="i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8"/>
  <p:tag name="KSO_WM_UNIT_INDEX" val="38"/>
  <p:tag name="KSO_WM_UNIT_LAYERLEVEL" val="1"/>
  <p:tag name="KSO_WM_UNIT_TYPE" val="i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9"/>
  <p:tag name="KSO_WM_UNIT_INDEX" val="39"/>
  <p:tag name="KSO_WM_UNIT_LAYERLEVEL" val="1"/>
  <p:tag name="KSO_WM_UNIT_TYPE" val="i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0"/>
  <p:tag name="KSO_WM_UNIT_INDEX" val="40"/>
  <p:tag name="KSO_WM_UNIT_LAYERLEVEL" val="1"/>
  <p:tag name="KSO_WM_UNIT_TYPE" val="i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2"/>
  <p:tag name="KSO_WM_UNIT_INDEX" val="42"/>
  <p:tag name="KSO_WM_UNIT_LAYERLEVEL" val="1"/>
  <p:tag name="KSO_WM_UNIT_TYPE" val="i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"/>
  <p:tag name="KSO_WM_UNIT_INDEX" val="5"/>
  <p:tag name="KSO_WM_UNIT_LAYERLEVEL" val="1"/>
  <p:tag name="KSO_WM_UNIT_TYPE" val="i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6"/>
  <p:tag name="KSO_WM_UNIT_INDEX" val="6"/>
  <p:tag name="KSO_WM_UNIT_LAYERLEVEL" val="1"/>
  <p:tag name="KSO_WM_UNIT_TYPE" val="i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7"/>
  <p:tag name="KSO_WM_UNIT_INDEX" val="7"/>
  <p:tag name="KSO_WM_UNIT_LAYERLEVEL" val="1"/>
  <p:tag name="KSO_WM_UNIT_TYPE" val="i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8"/>
  <p:tag name="KSO_WM_UNIT_INDEX" val="8"/>
  <p:tag name="KSO_WM_UNIT_LAYERLEVEL" val="1"/>
  <p:tag name="KSO_WM_UNIT_TYPE" val="i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9"/>
  <p:tag name="KSO_WM_UNIT_INDEX" val="9"/>
  <p:tag name="KSO_WM_UNIT_LAYERLEVEL" val="1"/>
  <p:tag name="KSO_WM_UNIT_TYPE" val="i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0"/>
  <p:tag name="KSO_WM_UNIT_INDEX" val="10"/>
  <p:tag name="KSO_WM_UNIT_LAYERLEVEL" val="1"/>
  <p:tag name="KSO_WM_UNIT_TYPE" val="i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1"/>
  <p:tag name="KSO_WM_UNIT_INDEX" val="11"/>
  <p:tag name="KSO_WM_UNIT_LAYERLEVEL" val="1"/>
  <p:tag name="KSO_WM_UNIT_TYPE" val="i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2"/>
  <p:tag name="KSO_WM_UNIT_INDEX" val="12"/>
  <p:tag name="KSO_WM_UNIT_LAYERLEVEL" val="1"/>
  <p:tag name="KSO_WM_UNIT_TYPE" val="i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3"/>
  <p:tag name="KSO_WM_UNIT_INDEX" val="13"/>
  <p:tag name="KSO_WM_UNIT_LAYERLEVEL" val="1"/>
  <p:tag name="KSO_WM_UNIT_TYPE" val="i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4"/>
  <p:tag name="KSO_WM_UNIT_INDEX" val="14"/>
  <p:tag name="KSO_WM_UNIT_LAYERLEVEL" val="1"/>
  <p:tag name="KSO_WM_UNIT_TYPE" val="i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5"/>
  <p:tag name="KSO_WM_UNIT_INDEX" val="15"/>
  <p:tag name="KSO_WM_UNIT_LAYERLEVEL" val="1"/>
  <p:tag name="KSO_WM_UNIT_TYPE" val="i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6"/>
  <p:tag name="KSO_WM_UNIT_INDEX" val="16"/>
  <p:tag name="KSO_WM_UNIT_LAYERLEVEL" val="1"/>
  <p:tag name="KSO_WM_UNIT_TYPE" val="i"/>
</p:tagLst>
</file>

<file path=ppt/tags/tag3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7"/>
  <p:tag name="KSO_WM_UNIT_INDEX" val="17"/>
  <p:tag name="KSO_WM_UNIT_LAYERLEVEL" val="1"/>
  <p:tag name="KSO_WM_UNIT_TYPE" val="i"/>
</p:tagLst>
</file>

<file path=ppt/tags/tag3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8"/>
  <p:tag name="KSO_WM_UNIT_INDEX" val="18"/>
  <p:tag name="KSO_WM_UNIT_LAYERLEVEL" val="1"/>
  <p:tag name="KSO_WM_UNIT_TYPE" val="i"/>
</p:tagLst>
</file>

<file path=ppt/tags/tag3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9"/>
  <p:tag name="KSO_WM_UNIT_INDEX" val="19"/>
  <p:tag name="KSO_WM_UNIT_LAYERLEVEL" val="1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0"/>
  <p:tag name="KSO_WM_UNIT_INDEX" val="20"/>
  <p:tag name="KSO_WM_UNIT_LAYERLEVEL" val="1"/>
  <p:tag name="KSO_WM_UNIT_TYPE" val="i"/>
</p:tagLst>
</file>

<file path=ppt/tags/tag3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1"/>
  <p:tag name="KSO_WM_UNIT_INDEX" val="21"/>
  <p:tag name="KSO_WM_UNIT_LAYERLEVEL" val="1"/>
  <p:tag name="KSO_WM_UNIT_TYPE" val="i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2"/>
  <p:tag name="KSO_WM_UNIT_INDEX" val="22"/>
  <p:tag name="KSO_WM_UNIT_LAYERLEVEL" val="1"/>
  <p:tag name="KSO_WM_UNIT_TYPE" val="i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3"/>
  <p:tag name="KSO_WM_UNIT_INDEX" val="23"/>
  <p:tag name="KSO_WM_UNIT_LAYERLEVEL" val="1"/>
  <p:tag name="KSO_WM_UNIT_TYPE" val="i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4"/>
  <p:tag name="KSO_WM_UNIT_INDEX" val="24"/>
  <p:tag name="KSO_WM_UNIT_LAYERLEVEL" val="1"/>
  <p:tag name="KSO_WM_UNIT_TYPE" val="i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5"/>
  <p:tag name="KSO_WM_UNIT_INDEX" val="25"/>
  <p:tag name="KSO_WM_UNIT_LAYERLEVEL" val="1"/>
  <p:tag name="KSO_WM_UNIT_TYPE" val="i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6"/>
  <p:tag name="KSO_WM_UNIT_INDEX" val="26"/>
  <p:tag name="KSO_WM_UNIT_LAYERLEVEL" val="1"/>
  <p:tag name="KSO_WM_UNIT_TYPE" val="i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7"/>
  <p:tag name="KSO_WM_UNIT_INDEX" val="27"/>
  <p:tag name="KSO_WM_UNIT_LAYERLEVEL" val="1"/>
  <p:tag name="KSO_WM_UNIT_TYPE" val="i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8"/>
  <p:tag name="KSO_WM_UNIT_INDEX" val="28"/>
  <p:tag name="KSO_WM_UNIT_LAYERLEVEL" val="1"/>
  <p:tag name="KSO_WM_UNIT_TYPE" val="i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9"/>
  <p:tag name="KSO_WM_UNIT_INDEX" val="29"/>
  <p:tag name="KSO_WM_UNIT_LAYERLEVEL" val="1"/>
  <p:tag name="KSO_WM_UNIT_TYPE" val="i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0"/>
  <p:tag name="KSO_WM_UNIT_INDEX" val="30"/>
  <p:tag name="KSO_WM_UNIT_LAYERLEVEL" val="1"/>
  <p:tag name="KSO_WM_UNIT_TYPE" val="i"/>
</p:tagLst>
</file>

<file path=ppt/tags/tag4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1"/>
  <p:tag name="KSO_WM_UNIT_INDEX" val="31"/>
  <p:tag name="KSO_WM_UNIT_LAYERLEVEL" val="1"/>
  <p:tag name="KSO_WM_UNIT_TYPE" val="i"/>
</p:tagLst>
</file>

<file path=ppt/tags/tag4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2"/>
  <p:tag name="KSO_WM_UNIT_INDEX" val="32"/>
  <p:tag name="KSO_WM_UNIT_LAYERLEVEL" val="1"/>
  <p:tag name="KSO_WM_UNIT_TYPE" val="i"/>
</p:tagLst>
</file>

<file path=ppt/tags/tag4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3"/>
  <p:tag name="KSO_WM_UNIT_INDEX" val="33"/>
  <p:tag name="KSO_WM_UNIT_LAYERLEVEL" val="1"/>
  <p:tag name="KSO_WM_UNIT_TYPE" val="i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4"/>
  <p:tag name="KSO_WM_UNIT_INDEX" val="34"/>
  <p:tag name="KSO_WM_UNIT_LAYERLEVEL" val="1"/>
  <p:tag name="KSO_WM_UNIT_TYPE" val="i"/>
</p:tagLst>
</file>

<file path=ppt/tags/tag4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5"/>
  <p:tag name="KSO_WM_UNIT_INDEX" val="35"/>
  <p:tag name="KSO_WM_UNIT_LAYERLEVEL" val="1"/>
  <p:tag name="KSO_WM_UNIT_TYPE" val="i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6"/>
  <p:tag name="KSO_WM_UNIT_INDEX" val="36"/>
  <p:tag name="KSO_WM_UNIT_LAYERLEVEL" val="1"/>
  <p:tag name="KSO_WM_UNIT_TYPE" val="i"/>
</p:tagLst>
</file>

<file path=ppt/tags/tag4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7"/>
  <p:tag name="KSO_WM_UNIT_INDEX" val="37"/>
  <p:tag name="KSO_WM_UNIT_LAYERLEVEL" val="1"/>
  <p:tag name="KSO_WM_UNIT_TYPE" val="i"/>
</p:tagLst>
</file>

<file path=ppt/tags/tag4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8"/>
  <p:tag name="KSO_WM_UNIT_INDEX" val="38"/>
  <p:tag name="KSO_WM_UNIT_LAYERLEVEL" val="1"/>
  <p:tag name="KSO_WM_UNIT_TYPE" val="i"/>
</p:tagLst>
</file>

<file path=ppt/tags/tag4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9"/>
  <p:tag name="KSO_WM_UNIT_INDEX" val="39"/>
  <p:tag name="KSO_WM_UNIT_LAYERLEVEL" val="1"/>
  <p:tag name="KSO_WM_UNIT_TYPE" val="i"/>
</p:tagLst>
</file>

<file path=ppt/tags/tag4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0"/>
  <p:tag name="KSO_WM_UNIT_INDEX" val="40"/>
  <p:tag name="KSO_WM_UNIT_LAYERLEVEL" val="1"/>
  <p:tag name="KSO_WM_UNIT_TYPE" val="i"/>
</p:tagLst>
</file>

<file path=ppt/tags/tag4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4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2"/>
  <p:tag name="KSO_WM_UNIT_INDEX" val="42"/>
  <p:tag name="KSO_WM_UNIT_LAYERLEVEL" val="1"/>
  <p:tag name="KSO_WM_UNIT_TYPE" val="i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0"/>
  <p:tag name="KSO_WM_UNIT_INDEX" val="40"/>
  <p:tag name="KSO_WM_UNIT_LAYERLEVEL" val="1"/>
  <p:tag name="KSO_WM_UNIT_TYPE" val="i"/>
</p:tagLst>
</file>

<file path=ppt/tags/tag4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9"/>
  <p:tag name="KSO_WM_UNIT_INDEX" val="39"/>
  <p:tag name="KSO_WM_UNIT_LAYERLEVEL" val="1"/>
  <p:tag name="KSO_WM_UNIT_TYPE" val="i"/>
</p:tagLst>
</file>

<file path=ppt/tags/tag4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8"/>
  <p:tag name="KSO_WM_UNIT_INDEX" val="38"/>
  <p:tag name="KSO_WM_UNIT_LAYERLEVEL" val="1"/>
  <p:tag name="KSO_WM_UNIT_TYPE" val="i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7"/>
  <p:tag name="KSO_WM_UNIT_INDEX" val="37"/>
  <p:tag name="KSO_WM_UNIT_LAYERLEVEL" val="1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6"/>
  <p:tag name="KSO_WM_UNIT_INDEX" val="36"/>
  <p:tag name="KSO_WM_UNIT_LAYERLEVEL" val="1"/>
  <p:tag name="KSO_WM_UNIT_TYPE" val="i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5"/>
  <p:tag name="KSO_WM_UNIT_INDEX" val="35"/>
  <p:tag name="KSO_WM_UNIT_LAYERLEVEL" val="1"/>
  <p:tag name="KSO_WM_UNIT_TYPE" val="i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4"/>
  <p:tag name="KSO_WM_UNIT_INDEX" val="34"/>
  <p:tag name="KSO_WM_UNIT_LAYERLEVEL" val="1"/>
  <p:tag name="KSO_WM_UNIT_TYPE" val="i"/>
</p:tagLst>
</file>

<file path=ppt/tags/tag4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3"/>
  <p:tag name="KSO_WM_UNIT_INDEX" val="33"/>
  <p:tag name="KSO_WM_UNIT_LAYERLEVEL" val="1"/>
  <p:tag name="KSO_WM_UNIT_TYPE" val="i"/>
</p:tagLst>
</file>

<file path=ppt/tags/tag4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2"/>
  <p:tag name="KSO_WM_UNIT_INDEX" val="32"/>
  <p:tag name="KSO_WM_UNIT_LAYERLEVEL" val="1"/>
  <p:tag name="KSO_WM_UNIT_TYPE" val="i"/>
</p:tagLst>
</file>

<file path=ppt/tags/tag4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1"/>
  <p:tag name="KSO_WM_UNIT_INDEX" val="31"/>
  <p:tag name="KSO_WM_UNIT_LAYERLEVEL" val="1"/>
  <p:tag name="KSO_WM_UNIT_TYPE" val="i"/>
</p:tagLst>
</file>

<file path=ppt/tags/tag4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0"/>
  <p:tag name="KSO_WM_UNIT_INDEX" val="30"/>
  <p:tag name="KSO_WM_UNIT_LAYERLEVEL" val="1"/>
  <p:tag name="KSO_WM_UNIT_TYPE" val="i"/>
</p:tagLst>
</file>

<file path=ppt/tags/tag4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9"/>
  <p:tag name="KSO_WM_UNIT_INDEX" val="29"/>
  <p:tag name="KSO_WM_UNIT_LAYERLEVEL" val="1"/>
  <p:tag name="KSO_WM_UNIT_TYPE" val="i"/>
</p:tagLst>
</file>

<file path=ppt/tags/tag4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8"/>
  <p:tag name="KSO_WM_UNIT_INDEX" val="28"/>
  <p:tag name="KSO_WM_UNIT_LAYERLEVEL" val="1"/>
  <p:tag name="KSO_WM_UNIT_TYPE" val="i"/>
</p:tagLst>
</file>

<file path=ppt/tags/tag4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7"/>
  <p:tag name="KSO_WM_UNIT_INDEX" val="27"/>
  <p:tag name="KSO_WM_UNIT_LAYERLEVEL" val="1"/>
  <p:tag name="KSO_WM_UNIT_TYPE" val="i"/>
</p:tagLst>
</file>

<file path=ppt/tags/tag4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6"/>
  <p:tag name="KSO_WM_UNIT_INDEX" val="26"/>
  <p:tag name="KSO_WM_UNIT_LAYERLEVEL" val="1"/>
  <p:tag name="KSO_WM_UNIT_TYPE" val="i"/>
</p:tagLst>
</file>

<file path=ppt/tags/tag4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5"/>
  <p:tag name="KSO_WM_UNIT_INDEX" val="25"/>
  <p:tag name="KSO_WM_UNIT_LAYERLEVEL" val="1"/>
  <p:tag name="KSO_WM_UNIT_TYPE" val="i"/>
</p:tagLst>
</file>

<file path=ppt/tags/tag4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4"/>
  <p:tag name="KSO_WM_UNIT_INDEX" val="24"/>
  <p:tag name="KSO_WM_UNIT_LAYERLEVEL" val="1"/>
  <p:tag name="KSO_WM_UNIT_TYPE" val="i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3"/>
  <p:tag name="KSO_WM_UNIT_INDEX" val="23"/>
  <p:tag name="KSO_WM_UNIT_LAYERLEVEL" val="1"/>
  <p:tag name="KSO_WM_UNIT_TYPE" val="i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2"/>
  <p:tag name="KSO_WM_UNIT_INDEX" val="22"/>
  <p:tag name="KSO_WM_UNIT_LAYERLEVEL" val="1"/>
  <p:tag name="KSO_WM_UNIT_TYPE" val="i"/>
</p:tagLst>
</file>

<file path=ppt/tags/tag4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1"/>
  <p:tag name="KSO_WM_UNIT_INDEX" val="21"/>
  <p:tag name="KSO_WM_UNIT_LAYERLEVEL" val="1"/>
  <p:tag name="KSO_WM_UNIT_TYPE" val="i"/>
</p:tagLst>
</file>

<file path=ppt/tags/tag4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0"/>
  <p:tag name="KSO_WM_UNIT_INDEX" val="20"/>
  <p:tag name="KSO_WM_UNIT_LAYERLEVEL" val="1"/>
  <p:tag name="KSO_WM_UNIT_TYPE" val="i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9"/>
  <p:tag name="KSO_WM_UNIT_INDEX" val="19"/>
  <p:tag name="KSO_WM_UNIT_LAYERLEVEL" val="1"/>
  <p:tag name="KSO_WM_UNIT_TYPE" val="i"/>
</p:tagLst>
</file>

<file path=ppt/tags/tag4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8"/>
  <p:tag name="KSO_WM_UNIT_INDEX" val="18"/>
  <p:tag name="KSO_WM_UNIT_LAYERLEVEL" val="1"/>
  <p:tag name="KSO_WM_UNIT_TYPE" val="i"/>
</p:tagLst>
</file>

<file path=ppt/tags/tag4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7"/>
  <p:tag name="KSO_WM_UNIT_INDEX" val="17"/>
  <p:tag name="KSO_WM_UNIT_LAYERLEVEL" val="1"/>
  <p:tag name="KSO_WM_UNIT_TYPE" val="i"/>
</p:tagLst>
</file>

<file path=ppt/tags/tag4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6"/>
  <p:tag name="KSO_WM_UNIT_INDEX" val="16"/>
  <p:tag name="KSO_WM_UNIT_LAYERLEVEL" val="1"/>
  <p:tag name="KSO_WM_UNIT_TYPE" val="i"/>
</p:tagLst>
</file>

<file path=ppt/tags/tag4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5"/>
  <p:tag name="KSO_WM_UNIT_INDEX" val="15"/>
  <p:tag name="KSO_WM_UNIT_LAYERLEVEL" val="1"/>
  <p:tag name="KSO_WM_UNIT_TYPE" val="i"/>
</p:tagLst>
</file>

<file path=ppt/tags/tag4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4"/>
  <p:tag name="KSO_WM_UNIT_INDEX" val="14"/>
  <p:tag name="KSO_WM_UNIT_LAYERLEVEL" val="1"/>
  <p:tag name="KSO_WM_UNIT_TYPE" val="i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3"/>
  <p:tag name="KSO_WM_UNIT_INDEX" val="13"/>
  <p:tag name="KSO_WM_UNIT_LAYERLEVEL" val="1"/>
  <p:tag name="KSO_WM_UNIT_TYPE" val="i"/>
</p:tagLst>
</file>

<file path=ppt/tags/tag4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2"/>
  <p:tag name="KSO_WM_UNIT_INDEX" val="12"/>
  <p:tag name="KSO_WM_UNIT_LAYERLEVEL" val="1"/>
  <p:tag name="KSO_WM_UNIT_TYPE" val="i"/>
</p:tagLst>
</file>

<file path=ppt/tags/tag4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1"/>
  <p:tag name="KSO_WM_UNIT_INDEX" val="11"/>
  <p:tag name="KSO_WM_UNIT_LAYERLEVEL" val="1"/>
  <p:tag name="KSO_WM_UNIT_TYPE" val="i"/>
</p:tagLst>
</file>

<file path=ppt/tags/tag4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0"/>
  <p:tag name="KSO_WM_UNIT_INDEX" val="10"/>
  <p:tag name="KSO_WM_UNIT_LAYERLEVEL" val="1"/>
  <p:tag name="KSO_WM_UNIT_TYPE" val="i"/>
</p:tagLst>
</file>

<file path=ppt/tags/tag4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9"/>
  <p:tag name="KSO_WM_UNIT_INDEX" val="9"/>
  <p:tag name="KSO_WM_UNIT_LAYERLEVEL" val="1"/>
  <p:tag name="KSO_WM_UNIT_TYPE" val="i"/>
</p:tagLst>
</file>

<file path=ppt/tags/tag4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8"/>
  <p:tag name="KSO_WM_UNIT_INDEX" val="8"/>
  <p:tag name="KSO_WM_UNIT_LAYERLEVEL" val="1"/>
  <p:tag name="KSO_WM_UNIT_TYPE" val="i"/>
</p:tagLst>
</file>

<file path=ppt/tags/tag4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7"/>
  <p:tag name="KSO_WM_UNIT_INDEX" val="7"/>
  <p:tag name="KSO_WM_UNIT_LAYERLEVEL" val="1"/>
  <p:tag name="KSO_WM_UNIT_TYPE" val="i"/>
</p:tagLst>
</file>

<file path=ppt/tags/tag4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6"/>
  <p:tag name="KSO_WM_UNIT_INDEX" val="6"/>
  <p:tag name="KSO_WM_UNIT_LAYERLEVEL" val="1"/>
  <p:tag name="KSO_WM_UNIT_TYPE" val="i"/>
</p:tagLst>
</file>

<file path=ppt/tags/tag4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5"/>
  <p:tag name="KSO_WM_UNIT_INDEX" val="5"/>
  <p:tag name="KSO_WM_UNIT_LAYERLEVEL" val="1"/>
  <p:tag name="KSO_WM_UNIT_TYPE" val="i"/>
</p:tagLst>
</file>

<file path=ppt/tags/tag4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"/>
  <p:tag name="KSO_WM_UNIT_INDEX" val="4"/>
  <p:tag name="KSO_WM_UNIT_LAYERLEVEL" val="1"/>
  <p:tag name="KSO_WM_UNIT_TYPE" val="i"/>
</p:tagLst>
</file>

<file path=ppt/tags/tag4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"/>
  <p:tag name="KSO_WM_UNIT_INDEX" val="3"/>
  <p:tag name="KSO_WM_UNIT_LAYERLEVEL" val="1"/>
  <p:tag name="KSO_WM_UNIT_TYPE" val="i"/>
</p:tagLst>
</file>

<file path=ppt/tags/tag4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4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4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2"/>
  <p:tag name="KSO_WM_UNIT_INDEX" val="42"/>
  <p:tag name="KSO_WM_UNIT_LAYERLEVEL" val="1"/>
  <p:tag name="KSO_WM_UNIT_TYPE" val="i"/>
</p:tagLst>
</file>

<file path=ppt/tags/tag4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4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"/>
  <p:tag name="KSO_WM_UNIT_INDEX" val="3"/>
  <p:tag name="KSO_WM_UNIT_LAYERLEVEL" val="1"/>
  <p:tag name="KSO_WM_UNIT_TYPE" val="i"/>
</p:tagLst>
</file>

<file path=ppt/tags/tag4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"/>
  <p:tag name="KSO_WM_UNIT_INDEX" val="4"/>
  <p:tag name="KSO_WM_UNIT_LAYERLEVEL" val="1"/>
  <p:tag name="KSO_WM_UNIT_TYPE" val="i"/>
</p:tagLst>
</file>

<file path=ppt/tags/tag4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5"/>
  <p:tag name="KSO_WM_UNIT_INDEX" val="5"/>
  <p:tag name="KSO_WM_UNIT_LAYERLEVEL" val="1"/>
  <p:tag name="KSO_WM_UNIT_TYPE" val="i"/>
</p:tagLst>
</file>

<file path=ppt/tags/tag4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6"/>
  <p:tag name="KSO_WM_UNIT_INDEX" val="6"/>
  <p:tag name="KSO_WM_UNIT_LAYERLEVEL" val="1"/>
  <p:tag name="KSO_WM_UNIT_TYPE" val="i"/>
</p:tagLst>
</file>

<file path=ppt/tags/tag4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7"/>
  <p:tag name="KSO_WM_UNIT_INDEX" val="7"/>
  <p:tag name="KSO_WM_UNIT_LAYERLEVEL" val="1"/>
  <p:tag name="KSO_WM_UNIT_TYPE" val="i"/>
</p:tagLst>
</file>

<file path=ppt/tags/tag4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8"/>
  <p:tag name="KSO_WM_UNIT_INDEX" val="8"/>
  <p:tag name="KSO_WM_UNIT_LAYERLEVEL" val="1"/>
  <p:tag name="KSO_WM_UNIT_TYPE" val="i"/>
</p:tagLst>
</file>

<file path=ppt/tags/tag4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9"/>
  <p:tag name="KSO_WM_UNIT_INDEX" val="9"/>
  <p:tag name="KSO_WM_UNIT_LAYERLEVEL" val="1"/>
  <p:tag name="KSO_WM_UNIT_TYPE" val="i"/>
</p:tagLst>
</file>

<file path=ppt/tags/tag4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0"/>
  <p:tag name="KSO_WM_UNIT_INDEX" val="10"/>
  <p:tag name="KSO_WM_UNIT_LAYERLEVEL" val="1"/>
  <p:tag name="KSO_WM_UNIT_TYPE" val="i"/>
</p:tagLst>
</file>

<file path=ppt/tags/tag4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1"/>
  <p:tag name="KSO_WM_UNIT_INDEX" val="11"/>
  <p:tag name="KSO_WM_UNIT_LAYERLEVEL" val="1"/>
  <p:tag name="KSO_WM_UNIT_TYPE" val="i"/>
</p:tagLst>
</file>

<file path=ppt/tags/tag4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2"/>
  <p:tag name="KSO_WM_UNIT_INDEX" val="12"/>
  <p:tag name="KSO_WM_UNIT_LAYERLEVEL" val="1"/>
  <p:tag name="KSO_WM_UNIT_TYPE" val="i"/>
</p:tagLst>
</file>

<file path=ppt/tags/tag4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3"/>
  <p:tag name="KSO_WM_UNIT_INDEX" val="13"/>
  <p:tag name="KSO_WM_UNIT_LAYERLEVEL" val="1"/>
  <p:tag name="KSO_WM_UNIT_TYPE" val="i"/>
</p:tagLst>
</file>

<file path=ppt/tags/tag4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4"/>
  <p:tag name="KSO_WM_UNIT_INDEX" val="14"/>
  <p:tag name="KSO_WM_UNIT_LAYERLEVEL" val="1"/>
  <p:tag name="KSO_WM_UNIT_TYPE" val="i"/>
</p:tagLst>
</file>

<file path=ppt/tags/tag4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5"/>
  <p:tag name="KSO_WM_UNIT_INDEX" val="15"/>
  <p:tag name="KSO_WM_UNIT_LAYERLEVEL" val="1"/>
  <p:tag name="KSO_WM_UNIT_TYPE" val="i"/>
</p:tagLst>
</file>

<file path=ppt/tags/tag4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6"/>
  <p:tag name="KSO_WM_UNIT_INDEX" val="16"/>
  <p:tag name="KSO_WM_UNIT_LAYERLEVEL" val="1"/>
  <p:tag name="KSO_WM_UNIT_TYPE" val="i"/>
</p:tagLst>
</file>

<file path=ppt/tags/tag4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7"/>
  <p:tag name="KSO_WM_UNIT_INDEX" val="17"/>
  <p:tag name="KSO_WM_UNIT_LAYERLEVEL" val="1"/>
  <p:tag name="KSO_WM_UNIT_TYPE" val="i"/>
</p:tagLst>
</file>

<file path=ppt/tags/tag4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8"/>
  <p:tag name="KSO_WM_UNIT_INDEX" val="18"/>
  <p:tag name="KSO_WM_UNIT_LAYERLEVEL" val="1"/>
  <p:tag name="KSO_WM_UNIT_TYPE" val="i"/>
</p:tagLst>
</file>

<file path=ppt/tags/tag4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9"/>
  <p:tag name="KSO_WM_UNIT_INDEX" val="19"/>
  <p:tag name="KSO_WM_UNIT_LAYERLEVEL" val="1"/>
  <p:tag name="KSO_WM_UNIT_TYPE" val="i"/>
</p:tagLst>
</file>

<file path=ppt/tags/tag4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0"/>
  <p:tag name="KSO_WM_UNIT_INDEX" val="20"/>
  <p:tag name="KSO_WM_UNIT_LAYERLEVEL" val="1"/>
  <p:tag name="KSO_WM_UNIT_TYPE" val="i"/>
</p:tagLst>
</file>

<file path=ppt/tags/tag4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1"/>
  <p:tag name="KSO_WM_UNIT_INDEX" val="21"/>
  <p:tag name="KSO_WM_UNIT_LAYERLEVEL" val="1"/>
  <p:tag name="KSO_WM_UNIT_TYPE" val="i"/>
</p:tagLst>
</file>

<file path=ppt/tags/tag4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2"/>
  <p:tag name="KSO_WM_UNIT_INDEX" val="22"/>
  <p:tag name="KSO_WM_UNIT_LAYERLEVEL" val="1"/>
  <p:tag name="KSO_WM_UNIT_TYPE" val="i"/>
</p:tagLst>
</file>

<file path=ppt/tags/tag4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3"/>
  <p:tag name="KSO_WM_UNIT_INDEX" val="23"/>
  <p:tag name="KSO_WM_UNIT_LAYERLEVEL" val="1"/>
  <p:tag name="KSO_WM_UNIT_TYPE" val="i"/>
</p:tagLst>
</file>

<file path=ppt/tags/tag4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4"/>
  <p:tag name="KSO_WM_UNIT_INDEX" val="24"/>
  <p:tag name="KSO_WM_UNIT_LAYERLEVEL" val="1"/>
  <p:tag name="KSO_WM_UNIT_TYPE" val="i"/>
</p:tagLst>
</file>

<file path=ppt/tags/tag4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5"/>
  <p:tag name="KSO_WM_UNIT_INDEX" val="25"/>
  <p:tag name="KSO_WM_UNIT_LAYERLEVEL" val="1"/>
  <p:tag name="KSO_WM_UNIT_TYPE" val="i"/>
</p:tagLst>
</file>

<file path=ppt/tags/tag4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6"/>
  <p:tag name="KSO_WM_UNIT_INDEX" val="26"/>
  <p:tag name="KSO_WM_UNIT_LAYERLEVEL" val="1"/>
  <p:tag name="KSO_WM_UNIT_TYPE" val="i"/>
</p:tagLst>
</file>

<file path=ppt/tags/tag4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7"/>
  <p:tag name="KSO_WM_UNIT_INDEX" val="27"/>
  <p:tag name="KSO_WM_UNIT_LAYERLEVEL" val="1"/>
  <p:tag name="KSO_WM_UNIT_TYPE" val="i"/>
</p:tagLst>
</file>

<file path=ppt/tags/tag4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8"/>
  <p:tag name="KSO_WM_UNIT_INDEX" val="28"/>
  <p:tag name="KSO_WM_UNIT_LAYERLEVEL" val="1"/>
  <p:tag name="KSO_WM_UNIT_TYPE" val="i"/>
</p:tagLst>
</file>

<file path=ppt/tags/tag4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9"/>
  <p:tag name="KSO_WM_UNIT_INDEX" val="29"/>
  <p:tag name="KSO_WM_UNIT_LAYERLEVEL" val="1"/>
  <p:tag name="KSO_WM_UNIT_TYPE" val="i"/>
</p:tagLst>
</file>

<file path=ppt/tags/tag4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0"/>
  <p:tag name="KSO_WM_UNIT_INDEX" val="30"/>
  <p:tag name="KSO_WM_UNIT_LAYERLEVEL" val="1"/>
  <p:tag name="KSO_WM_UNIT_TYPE" val="i"/>
</p:tagLst>
</file>

<file path=ppt/tags/tag4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1"/>
  <p:tag name="KSO_WM_UNIT_INDEX" val="31"/>
  <p:tag name="KSO_WM_UNIT_LAYERLEVEL" val="1"/>
  <p:tag name="KSO_WM_UNIT_TYPE" val="i"/>
</p:tagLst>
</file>

<file path=ppt/tags/tag4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2"/>
  <p:tag name="KSO_WM_UNIT_INDEX" val="32"/>
  <p:tag name="KSO_WM_UNIT_LAYERLEVEL" val="1"/>
  <p:tag name="KSO_WM_UNIT_TYPE" val="i"/>
</p:tagLst>
</file>

<file path=ppt/tags/tag5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3"/>
  <p:tag name="KSO_WM_UNIT_INDEX" val="33"/>
  <p:tag name="KSO_WM_UNIT_LAYERLEVEL" val="1"/>
  <p:tag name="KSO_WM_UNIT_TYPE" val="i"/>
</p:tagLst>
</file>

<file path=ppt/tags/tag5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4"/>
  <p:tag name="KSO_WM_UNIT_INDEX" val="34"/>
  <p:tag name="KSO_WM_UNIT_LAYERLEVEL" val="1"/>
  <p:tag name="KSO_WM_UNIT_TYPE" val="i"/>
</p:tagLst>
</file>

<file path=ppt/tags/tag5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5"/>
  <p:tag name="KSO_WM_UNIT_INDEX" val="35"/>
  <p:tag name="KSO_WM_UNIT_LAYERLEVEL" val="1"/>
  <p:tag name="KSO_WM_UNIT_TYPE" val="i"/>
</p:tagLst>
</file>

<file path=ppt/tags/tag5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6"/>
  <p:tag name="KSO_WM_UNIT_INDEX" val="36"/>
  <p:tag name="KSO_WM_UNIT_LAYERLEVEL" val="1"/>
  <p:tag name="KSO_WM_UNIT_TYPE" val="i"/>
</p:tagLst>
</file>

<file path=ppt/tags/tag5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7"/>
  <p:tag name="KSO_WM_UNIT_INDEX" val="37"/>
  <p:tag name="KSO_WM_UNIT_LAYERLEVEL" val="1"/>
  <p:tag name="KSO_WM_UNIT_TYPE" val="i"/>
</p:tagLst>
</file>

<file path=ppt/tags/tag5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8"/>
  <p:tag name="KSO_WM_UNIT_INDEX" val="38"/>
  <p:tag name="KSO_WM_UNIT_LAYERLEVEL" val="1"/>
  <p:tag name="KSO_WM_UNIT_TYPE" val="i"/>
</p:tagLst>
</file>

<file path=ppt/tags/tag5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9"/>
  <p:tag name="KSO_WM_UNIT_INDEX" val="39"/>
  <p:tag name="KSO_WM_UNIT_LAYERLEVEL" val="1"/>
  <p:tag name="KSO_WM_UNIT_TYPE" val="i"/>
</p:tagLst>
</file>

<file path=ppt/tags/tag5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0"/>
  <p:tag name="KSO_WM_UNIT_INDEX" val="40"/>
  <p:tag name="KSO_WM_UNIT_LAYERLEVEL" val="1"/>
  <p:tag name="KSO_WM_UNIT_TYPE" val="i"/>
</p:tagLst>
</file>

<file path=ppt/tags/tag5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5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2"/>
  <p:tag name="KSO_WM_UNIT_INDEX" val="42"/>
  <p:tag name="KSO_WM_UNIT_LAYERLEVEL" val="1"/>
  <p:tag name="KSO_WM_UNIT_TYPE" val="i"/>
</p:tagLst>
</file>

<file path=ppt/tags/tag5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5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5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5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YPE" val="i"/>
</p:tagLst>
</file>

<file path=ppt/tags/tag5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"/>
  <p:tag name="KSO_WM_UNIT_INDEX" val="5"/>
  <p:tag name="KSO_WM_UNIT_LAYERLEVEL" val="1"/>
  <p:tag name="KSO_WM_UNIT_TYPE" val="i"/>
</p:tagLst>
</file>

<file path=ppt/tags/tag5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6"/>
  <p:tag name="KSO_WM_UNIT_INDEX" val="6"/>
  <p:tag name="KSO_WM_UNIT_LAYERLEVEL" val="1"/>
  <p:tag name="KSO_WM_UNIT_TYPE" val="i"/>
</p:tagLst>
</file>

<file path=ppt/tags/tag5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7"/>
  <p:tag name="KSO_WM_UNIT_INDEX" val="7"/>
  <p:tag name="KSO_WM_UNIT_LAYERLEVEL" val="1"/>
  <p:tag name="KSO_WM_UNIT_TYPE" val="i"/>
</p:tagLst>
</file>

<file path=ppt/tags/tag5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8"/>
  <p:tag name="KSO_WM_UNIT_INDEX" val="8"/>
  <p:tag name="KSO_WM_UNIT_LAYERLEVEL" val="1"/>
  <p:tag name="KSO_WM_UNIT_TYPE" val="i"/>
</p:tagLst>
</file>

<file path=ppt/tags/tag5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9"/>
  <p:tag name="KSO_WM_UNIT_INDEX" val="9"/>
  <p:tag name="KSO_WM_UNIT_LAYERLEVEL" val="1"/>
  <p:tag name="KSO_WM_UNIT_TYPE" val="i"/>
</p:tagLst>
</file>

<file path=ppt/tags/tag5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0"/>
  <p:tag name="KSO_WM_UNIT_INDEX" val="10"/>
  <p:tag name="KSO_WM_UNIT_LAYERLEVEL" val="1"/>
  <p:tag name="KSO_WM_UNIT_TYPE" val="i"/>
</p:tagLst>
</file>

<file path=ppt/tags/tag5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1"/>
  <p:tag name="KSO_WM_UNIT_INDEX" val="11"/>
  <p:tag name="KSO_WM_UNIT_LAYERLEVEL" val="1"/>
  <p:tag name="KSO_WM_UNIT_TYPE" val="i"/>
</p:tagLst>
</file>

<file path=ppt/tags/tag5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2"/>
  <p:tag name="KSO_WM_UNIT_INDEX" val="12"/>
  <p:tag name="KSO_WM_UNIT_LAYERLEVEL" val="1"/>
  <p:tag name="KSO_WM_UNIT_TYPE" val="i"/>
</p:tagLst>
</file>

<file path=ppt/tags/tag5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3"/>
  <p:tag name="KSO_WM_UNIT_INDEX" val="13"/>
  <p:tag name="KSO_WM_UNIT_LAYERLEVEL" val="1"/>
  <p:tag name="KSO_WM_UNIT_TYPE" val="i"/>
</p:tagLst>
</file>

<file path=ppt/tags/tag5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4"/>
  <p:tag name="KSO_WM_UNIT_INDEX" val="14"/>
  <p:tag name="KSO_WM_UNIT_LAYERLEVEL" val="1"/>
  <p:tag name="KSO_WM_UNIT_TYPE" val="i"/>
</p:tagLst>
</file>

<file path=ppt/tags/tag5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5"/>
  <p:tag name="KSO_WM_UNIT_INDEX" val="15"/>
  <p:tag name="KSO_WM_UNIT_LAYERLEVEL" val="1"/>
  <p:tag name="KSO_WM_UNIT_TYPE" val="i"/>
</p:tagLst>
</file>

<file path=ppt/tags/tag5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6"/>
  <p:tag name="KSO_WM_UNIT_INDEX" val="16"/>
  <p:tag name="KSO_WM_UNIT_LAYERLEVEL" val="1"/>
  <p:tag name="KSO_WM_UNIT_TYPE" val="i"/>
</p:tagLst>
</file>

<file path=ppt/tags/tag5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7"/>
  <p:tag name="KSO_WM_UNIT_INDEX" val="17"/>
  <p:tag name="KSO_WM_UNIT_LAYERLEVEL" val="1"/>
  <p:tag name="KSO_WM_UNIT_TYPE" val="i"/>
</p:tagLst>
</file>

<file path=ppt/tags/tag5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8"/>
  <p:tag name="KSO_WM_UNIT_INDEX" val="18"/>
  <p:tag name="KSO_WM_UNIT_LAYERLEVEL" val="1"/>
  <p:tag name="KSO_WM_UNIT_TYPE" val="i"/>
</p:tagLst>
</file>

<file path=ppt/tags/tag5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9"/>
  <p:tag name="KSO_WM_UNIT_INDEX" val="19"/>
  <p:tag name="KSO_WM_UNIT_LAYERLEVEL" val="1"/>
  <p:tag name="KSO_WM_UNIT_TYPE" val="i"/>
</p:tagLst>
</file>

<file path=ppt/tags/tag5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0"/>
  <p:tag name="KSO_WM_UNIT_INDEX" val="20"/>
  <p:tag name="KSO_WM_UNIT_LAYERLEVEL" val="1"/>
  <p:tag name="KSO_WM_UNIT_TYPE" val="i"/>
</p:tagLst>
</file>

<file path=ppt/tags/tag5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1"/>
  <p:tag name="KSO_WM_UNIT_INDEX" val="21"/>
  <p:tag name="KSO_WM_UNIT_LAYERLEVEL" val="1"/>
  <p:tag name="KSO_WM_UNIT_TYPE" val="i"/>
</p:tagLst>
</file>

<file path=ppt/tags/tag5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2"/>
  <p:tag name="KSO_WM_UNIT_INDEX" val="22"/>
  <p:tag name="KSO_WM_UNIT_LAYERLEVEL" val="1"/>
  <p:tag name="KSO_WM_UNIT_TYPE" val="i"/>
</p:tagLst>
</file>

<file path=ppt/tags/tag5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3"/>
  <p:tag name="KSO_WM_UNIT_INDEX" val="23"/>
  <p:tag name="KSO_WM_UNIT_LAYERLEVEL" val="1"/>
  <p:tag name="KSO_WM_UNIT_TYPE" val="i"/>
</p:tagLst>
</file>

<file path=ppt/tags/tag5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4"/>
  <p:tag name="KSO_WM_UNIT_INDEX" val="24"/>
  <p:tag name="KSO_WM_UNIT_LAYERLEVEL" val="1"/>
  <p:tag name="KSO_WM_UNIT_TYPE" val="i"/>
</p:tagLst>
</file>

<file path=ppt/tags/tag5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5"/>
  <p:tag name="KSO_WM_UNIT_INDEX" val="25"/>
  <p:tag name="KSO_WM_UNIT_LAYERLEVEL" val="1"/>
  <p:tag name="KSO_WM_UNIT_TYPE" val="i"/>
</p:tagLst>
</file>

<file path=ppt/tags/tag5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6"/>
  <p:tag name="KSO_WM_UNIT_INDEX" val="26"/>
  <p:tag name="KSO_WM_UNIT_LAYERLEVEL" val="1"/>
  <p:tag name="KSO_WM_UNIT_TYPE" val="i"/>
</p:tagLst>
</file>

<file path=ppt/tags/tag5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7"/>
  <p:tag name="KSO_WM_UNIT_INDEX" val="27"/>
  <p:tag name="KSO_WM_UNIT_LAYERLEVEL" val="1"/>
  <p:tag name="KSO_WM_UNIT_TYPE" val="i"/>
</p:tagLst>
</file>

<file path=ppt/tags/tag5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8"/>
  <p:tag name="KSO_WM_UNIT_INDEX" val="28"/>
  <p:tag name="KSO_WM_UNIT_LAYERLEVEL" val="1"/>
  <p:tag name="KSO_WM_UNIT_TYPE" val="i"/>
</p:tagLst>
</file>

<file path=ppt/tags/tag5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9"/>
  <p:tag name="KSO_WM_UNIT_INDEX" val="29"/>
  <p:tag name="KSO_WM_UNIT_LAYERLEVEL" val="1"/>
  <p:tag name="KSO_WM_UNIT_TYPE" val="i"/>
</p:tagLst>
</file>

<file path=ppt/tags/tag5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0"/>
  <p:tag name="KSO_WM_UNIT_INDEX" val="30"/>
  <p:tag name="KSO_WM_UNIT_LAYERLEVEL" val="1"/>
  <p:tag name="KSO_WM_UNIT_TYPE" val="i"/>
</p:tagLst>
</file>

<file path=ppt/tags/tag5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1"/>
  <p:tag name="KSO_WM_UNIT_INDEX" val="31"/>
  <p:tag name="KSO_WM_UNIT_LAYERLEVEL" val="1"/>
  <p:tag name="KSO_WM_UNIT_TYPE" val="i"/>
</p:tagLst>
</file>

<file path=ppt/tags/tag5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2"/>
  <p:tag name="KSO_WM_UNIT_INDEX" val="32"/>
  <p:tag name="KSO_WM_UNIT_LAYERLEVEL" val="1"/>
  <p:tag name="KSO_WM_UNIT_TYPE" val="i"/>
</p:tagLst>
</file>

<file path=ppt/tags/tag5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3"/>
  <p:tag name="KSO_WM_UNIT_INDEX" val="33"/>
  <p:tag name="KSO_WM_UNIT_LAYERLEVEL" val="1"/>
  <p:tag name="KSO_WM_UNIT_TYPE" val="i"/>
</p:tagLst>
</file>

<file path=ppt/tags/tag5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4"/>
  <p:tag name="KSO_WM_UNIT_INDEX" val="34"/>
  <p:tag name="KSO_WM_UNIT_LAYERLEVEL" val="1"/>
  <p:tag name="KSO_WM_UNIT_TYPE" val="i"/>
</p:tagLst>
</file>

<file path=ppt/tags/tag5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5"/>
  <p:tag name="KSO_WM_UNIT_INDEX" val="35"/>
  <p:tag name="KSO_WM_UNIT_LAYERLEVEL" val="1"/>
  <p:tag name="KSO_WM_UNIT_TYPE" val="i"/>
</p:tagLst>
</file>

<file path=ppt/tags/tag5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6"/>
  <p:tag name="KSO_WM_UNIT_INDEX" val="36"/>
  <p:tag name="KSO_WM_UNIT_LAYERLEVEL" val="1"/>
  <p:tag name="KSO_WM_UNIT_TYPE" val="i"/>
</p:tagLst>
</file>

<file path=ppt/tags/tag5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7"/>
  <p:tag name="KSO_WM_UNIT_INDEX" val="37"/>
  <p:tag name="KSO_WM_UNIT_LAYERLEVEL" val="1"/>
  <p:tag name="KSO_WM_UNIT_TYPE" val="i"/>
</p:tagLst>
</file>

<file path=ppt/tags/tag5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8"/>
  <p:tag name="KSO_WM_UNIT_INDEX" val="38"/>
  <p:tag name="KSO_WM_UNIT_LAYERLEVEL" val="1"/>
  <p:tag name="KSO_WM_UNIT_TYPE" val="i"/>
</p:tagLst>
</file>

<file path=ppt/tags/tag5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9"/>
  <p:tag name="KSO_WM_UNIT_INDEX" val="39"/>
  <p:tag name="KSO_WM_UNIT_LAYERLEVEL" val="1"/>
  <p:tag name="KSO_WM_UNIT_TYPE" val="i"/>
</p:tagLst>
</file>

<file path=ppt/tags/tag5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0"/>
  <p:tag name="KSO_WM_UNIT_INDEX" val="40"/>
  <p:tag name="KSO_WM_UNIT_LAYERLEVEL" val="1"/>
  <p:tag name="KSO_WM_UNIT_TYPE" val="i"/>
</p:tagLst>
</file>

<file path=ppt/tags/tag5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5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5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5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5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5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5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5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5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5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5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5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5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5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5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5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5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5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5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5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5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5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5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5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5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5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5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5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5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5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2"/>
  <p:tag name="KSO_WM_UNIT_INDEX" val="32"/>
  <p:tag name="KSO_WM_UNIT_LAYERLEVEL" val="1"/>
  <p:tag name="KSO_WM_UNIT_TYPE" val="i"/>
</p:tagLst>
</file>

<file path=ppt/tags/tag5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3"/>
  <p:tag name="KSO_WM_UNIT_INDEX" val="33"/>
  <p:tag name="KSO_WM_UNIT_LAYERLEVEL" val="1"/>
  <p:tag name="KSO_WM_UNIT_TYPE" val="i"/>
</p:tagLst>
</file>

<file path=ppt/tags/tag5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4"/>
  <p:tag name="KSO_WM_UNIT_INDEX" val="34"/>
  <p:tag name="KSO_WM_UNIT_LAYERLEVEL" val="1"/>
  <p:tag name="KSO_WM_UNIT_TYPE" val="i"/>
</p:tagLst>
</file>

<file path=ppt/tags/tag5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5"/>
  <p:tag name="KSO_WM_UNIT_INDEX" val="35"/>
  <p:tag name="KSO_WM_UNIT_LAYERLEVEL" val="1"/>
  <p:tag name="KSO_WM_UNIT_TYPE" val="i"/>
</p:tagLst>
</file>

<file path=ppt/tags/tag5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6"/>
  <p:tag name="KSO_WM_UNIT_INDEX" val="36"/>
  <p:tag name="KSO_WM_UNIT_LAYERLEVEL" val="1"/>
  <p:tag name="KSO_WM_UNIT_TYPE" val="i"/>
</p:tagLst>
</file>

<file path=ppt/tags/tag5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7"/>
  <p:tag name="KSO_WM_UNIT_INDEX" val="37"/>
  <p:tag name="KSO_WM_UNIT_LAYERLEVEL" val="1"/>
  <p:tag name="KSO_WM_UNIT_TYPE" val="i"/>
</p:tagLst>
</file>

<file path=ppt/tags/tag5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8"/>
  <p:tag name="KSO_WM_UNIT_INDEX" val="38"/>
  <p:tag name="KSO_WM_UNIT_LAYERLEVEL" val="1"/>
  <p:tag name="KSO_WM_UNIT_TYPE" val="i"/>
</p:tagLst>
</file>

<file path=ppt/tags/tag5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9"/>
  <p:tag name="KSO_WM_UNIT_INDEX" val="39"/>
  <p:tag name="KSO_WM_UNIT_LAYERLEVEL" val="1"/>
  <p:tag name="KSO_WM_UNIT_TYPE" val="i"/>
</p:tagLst>
</file>

<file path=ppt/tags/tag5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0"/>
  <p:tag name="KSO_WM_UNIT_INDEX" val="40"/>
  <p:tag name="KSO_WM_UNIT_LAYERLEVEL" val="1"/>
  <p:tag name="KSO_WM_UNIT_TYPE" val="i"/>
</p:tagLst>
</file>

<file path=ppt/tags/tag5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1"/>
  <p:tag name="KSO_WM_UNIT_INDEX" val="41"/>
  <p:tag name="KSO_WM_UNIT_LAYERLEVEL" val="1"/>
  <p:tag name="KSO_WM_UNIT_TYPE" val="i"/>
</p:tagLst>
</file>

<file path=ppt/tags/tag5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2"/>
  <p:tag name="KSO_WM_UNIT_INDEX" val="42"/>
  <p:tag name="KSO_WM_UNIT_LAYERLEVEL" val="1"/>
  <p:tag name="KSO_WM_UNIT_TYPE" val="i"/>
</p:tagLst>
</file>

<file path=ppt/tags/tag6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3"/>
  <p:tag name="KSO_WM_UNIT_INDEX" val="43"/>
  <p:tag name="KSO_WM_UNIT_LAYERLEVEL" val="1"/>
  <p:tag name="KSO_WM_UNIT_TYPE" val="i"/>
</p:tagLst>
</file>

<file path=ppt/tags/tag6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4"/>
  <p:tag name="KSO_WM_UNIT_INDEX" val="44"/>
  <p:tag name="KSO_WM_UNIT_LAYERLEVEL" val="1"/>
  <p:tag name="KSO_WM_UNIT_TYPE" val="i"/>
</p:tagLst>
</file>

<file path=ppt/tags/tag6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5"/>
  <p:tag name="KSO_WM_UNIT_INDEX" val="45"/>
  <p:tag name="KSO_WM_UNIT_LAYERLEVEL" val="1"/>
  <p:tag name="KSO_WM_UNIT_TYPE" val="i"/>
</p:tagLst>
</file>

<file path=ppt/tags/tag6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6"/>
  <p:tag name="KSO_WM_UNIT_INDEX" val="46"/>
  <p:tag name="KSO_WM_UNIT_LAYERLEVEL" val="1"/>
  <p:tag name="KSO_WM_UNIT_TYPE" val="i"/>
</p:tagLst>
</file>

<file path=ppt/tags/tag6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7"/>
  <p:tag name="KSO_WM_UNIT_INDEX" val="47"/>
  <p:tag name="KSO_WM_UNIT_LAYERLEVEL" val="1"/>
  <p:tag name="KSO_WM_UNIT_TYPE" val="i"/>
</p:tagLst>
</file>

<file path=ppt/tags/tag6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8"/>
  <p:tag name="KSO_WM_UNIT_INDEX" val="48"/>
  <p:tag name="KSO_WM_UNIT_LAYERLEVEL" val="1"/>
  <p:tag name="KSO_WM_UNIT_TYPE" val="i"/>
</p:tagLst>
</file>

<file path=ppt/tags/tag6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9"/>
  <p:tag name="KSO_WM_UNIT_INDEX" val="49"/>
  <p:tag name="KSO_WM_UNIT_LAYERLEVEL" val="1"/>
  <p:tag name="KSO_WM_UNIT_TYPE" val="i"/>
</p:tagLst>
</file>

<file path=ppt/tags/tag6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0"/>
  <p:tag name="KSO_WM_UNIT_INDEX" val="50"/>
  <p:tag name="KSO_WM_UNIT_LAYERLEVEL" val="1"/>
  <p:tag name="KSO_WM_UNIT_TYPE" val="i"/>
</p:tagLst>
</file>

<file path=ppt/tags/tag6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1"/>
  <p:tag name="KSO_WM_UNIT_INDEX" val="51"/>
  <p:tag name="KSO_WM_UNIT_LAYERLEVEL" val="1"/>
  <p:tag name="KSO_WM_UNIT_TYPE" val="i"/>
</p:tagLst>
</file>

<file path=ppt/tags/tag6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2"/>
  <p:tag name="KSO_WM_UNIT_INDEX" val="52"/>
  <p:tag name="KSO_WM_UNIT_LAYERLEVEL" val="1"/>
  <p:tag name="KSO_WM_UNIT_TYPE" val="i"/>
</p:tagLst>
</file>

<file path=ppt/tags/tag6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3"/>
  <p:tag name="KSO_WM_UNIT_INDEX" val="53"/>
  <p:tag name="KSO_WM_UNIT_LAYERLEVEL" val="1"/>
  <p:tag name="KSO_WM_UNIT_TYPE" val="i"/>
</p:tagLst>
</file>

<file path=ppt/tags/tag6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4"/>
  <p:tag name="KSO_WM_UNIT_INDEX" val="54"/>
  <p:tag name="KSO_WM_UNIT_LAYERLEVEL" val="1"/>
  <p:tag name="KSO_WM_UNIT_TYPE" val="i"/>
</p:tagLst>
</file>

<file path=ppt/tags/tag6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5"/>
  <p:tag name="KSO_WM_UNIT_INDEX" val="55"/>
  <p:tag name="KSO_WM_UNIT_LAYERLEVEL" val="1"/>
  <p:tag name="KSO_WM_UNIT_TYPE" val="i"/>
</p:tagLst>
</file>

<file path=ppt/tags/tag6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6"/>
  <p:tag name="KSO_WM_UNIT_INDEX" val="56"/>
  <p:tag name="KSO_WM_UNIT_LAYERLEVEL" val="1"/>
  <p:tag name="KSO_WM_UNIT_TYPE" val="i"/>
</p:tagLst>
</file>

<file path=ppt/tags/tag6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7"/>
  <p:tag name="KSO_WM_UNIT_INDEX" val="57"/>
  <p:tag name="KSO_WM_UNIT_LAYERLEVEL" val="1"/>
  <p:tag name="KSO_WM_UNIT_TYPE" val="i"/>
</p:tagLst>
</file>

<file path=ppt/tags/tag6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8"/>
  <p:tag name="KSO_WM_UNIT_INDEX" val="58"/>
  <p:tag name="KSO_WM_UNIT_LAYERLEVEL" val="1"/>
  <p:tag name="KSO_WM_UNIT_TYPE" val="i"/>
</p:tagLst>
</file>

<file path=ppt/tags/tag6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9"/>
  <p:tag name="KSO_WM_UNIT_INDEX" val="59"/>
  <p:tag name="KSO_WM_UNIT_LAYERLEVEL" val="1"/>
  <p:tag name="KSO_WM_UNIT_TYPE" val="i"/>
</p:tagLst>
</file>

<file path=ppt/tags/tag6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0"/>
  <p:tag name="KSO_WM_UNIT_INDEX" val="60"/>
  <p:tag name="KSO_WM_UNIT_LAYERLEVEL" val="1"/>
  <p:tag name="KSO_WM_UNIT_TYPE" val="i"/>
</p:tagLst>
</file>

<file path=ppt/tags/tag6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1"/>
  <p:tag name="KSO_WM_UNIT_INDEX" val="61"/>
  <p:tag name="KSO_WM_UNIT_LAYERLEVEL" val="1"/>
  <p:tag name="KSO_WM_UNIT_TYPE" val="i"/>
</p:tagLst>
</file>

<file path=ppt/tags/tag6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2"/>
  <p:tag name="KSO_WM_UNIT_INDEX" val="62"/>
  <p:tag name="KSO_WM_UNIT_LAYERLEVEL" val="1"/>
  <p:tag name="KSO_WM_UNIT_TYPE" val="i"/>
</p:tagLst>
</file>

<file path=ppt/tags/tag6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3"/>
  <p:tag name="KSO_WM_UNIT_INDEX" val="63"/>
  <p:tag name="KSO_WM_UNIT_LAYERLEVEL" val="1"/>
  <p:tag name="KSO_WM_UNIT_TYPE" val="i"/>
</p:tagLst>
</file>

<file path=ppt/tags/tag6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4"/>
  <p:tag name="KSO_WM_UNIT_INDEX" val="64"/>
  <p:tag name="KSO_WM_UNIT_LAYERLEVEL" val="1"/>
  <p:tag name="KSO_WM_UNIT_TYPE" val="i"/>
</p:tagLst>
</file>

<file path=ppt/tags/tag6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5"/>
  <p:tag name="KSO_WM_UNIT_INDEX" val="65"/>
  <p:tag name="KSO_WM_UNIT_LAYERLEVEL" val="1"/>
  <p:tag name="KSO_WM_UNIT_TYPE" val="i"/>
</p:tagLst>
</file>

<file path=ppt/tags/tag6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6"/>
  <p:tag name="KSO_WM_UNIT_INDEX" val="66"/>
  <p:tag name="KSO_WM_UNIT_LAYERLEVEL" val="1"/>
  <p:tag name="KSO_WM_UNIT_TYPE" val="i"/>
</p:tagLst>
</file>

<file path=ppt/tags/tag6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7"/>
  <p:tag name="KSO_WM_UNIT_INDEX" val="67"/>
  <p:tag name="KSO_WM_UNIT_LAYERLEVEL" val="1"/>
  <p:tag name="KSO_WM_UNIT_TYPE" val="i"/>
</p:tagLst>
</file>

<file path=ppt/tags/tag6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8"/>
  <p:tag name="KSO_WM_UNIT_INDEX" val="68"/>
  <p:tag name="KSO_WM_UNIT_LAYERLEVEL" val="1"/>
  <p:tag name="KSO_WM_UNIT_TYPE" val="i"/>
</p:tagLst>
</file>

<file path=ppt/tags/tag6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9"/>
  <p:tag name="KSO_WM_UNIT_INDEX" val="69"/>
  <p:tag name="KSO_WM_UNIT_LAYERLEVEL" val="1"/>
  <p:tag name="KSO_WM_UNIT_TYPE" val="i"/>
</p:tagLst>
</file>

<file path=ppt/tags/tag6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0"/>
  <p:tag name="KSO_WM_UNIT_INDEX" val="70"/>
  <p:tag name="KSO_WM_UNIT_LAYERLEVEL" val="1"/>
  <p:tag name="KSO_WM_UNIT_TYPE" val="i"/>
</p:tagLst>
</file>

<file path=ppt/tags/tag6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1"/>
  <p:tag name="KSO_WM_UNIT_INDEX" val="71"/>
  <p:tag name="KSO_WM_UNIT_LAYERLEVEL" val="1"/>
  <p:tag name="KSO_WM_UNIT_TYPE" val="i"/>
</p:tagLst>
</file>

<file path=ppt/tags/tag6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2"/>
  <p:tag name="KSO_WM_UNIT_INDEX" val="72"/>
  <p:tag name="KSO_WM_UNIT_LAYERLEVEL" val="1"/>
  <p:tag name="KSO_WM_UNIT_TYPE" val="i"/>
</p:tagLst>
</file>

<file path=ppt/tags/tag6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3"/>
  <p:tag name="KSO_WM_UNIT_INDEX" val="73"/>
  <p:tag name="KSO_WM_UNIT_LAYERLEVEL" val="1"/>
  <p:tag name="KSO_WM_UNIT_TYPE" val="i"/>
</p:tagLst>
</file>

<file path=ppt/tags/tag6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4"/>
  <p:tag name="KSO_WM_UNIT_INDEX" val="74"/>
  <p:tag name="KSO_WM_UNIT_LAYERLEVEL" val="1"/>
  <p:tag name="KSO_WM_UNIT_TYPE" val="i"/>
</p:tagLst>
</file>

<file path=ppt/tags/tag6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5"/>
  <p:tag name="KSO_WM_UNIT_INDEX" val="75"/>
  <p:tag name="KSO_WM_UNIT_LAYERLEVEL" val="1"/>
  <p:tag name="KSO_WM_UNIT_TYPE" val="i"/>
</p:tagLst>
</file>

<file path=ppt/tags/tag6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6"/>
  <p:tag name="KSO_WM_UNIT_INDEX" val="76"/>
  <p:tag name="KSO_WM_UNIT_LAYERLEVEL" val="1"/>
  <p:tag name="KSO_WM_UNIT_TYPE" val="i"/>
</p:tagLst>
</file>

<file path=ppt/tags/tag6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7"/>
  <p:tag name="KSO_WM_UNIT_INDEX" val="77"/>
  <p:tag name="KSO_WM_UNIT_LAYERLEVEL" val="1"/>
  <p:tag name="KSO_WM_UNIT_TYPE" val="i"/>
</p:tagLst>
</file>

<file path=ppt/tags/tag6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8"/>
  <p:tag name="KSO_WM_UNIT_INDEX" val="78"/>
  <p:tag name="KSO_WM_UNIT_LAYERLEVEL" val="1"/>
  <p:tag name="KSO_WM_UNIT_TYPE" val="i"/>
</p:tagLst>
</file>

<file path=ppt/tags/tag6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9"/>
  <p:tag name="KSO_WM_UNIT_INDEX" val="79"/>
  <p:tag name="KSO_WM_UNIT_LAYERLEVEL" val="1"/>
  <p:tag name="KSO_WM_UNIT_TYPE" val="i"/>
</p:tagLst>
</file>

<file path=ppt/tags/tag6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0"/>
  <p:tag name="KSO_WM_UNIT_INDEX" val="80"/>
  <p:tag name="KSO_WM_UNIT_LAYERLEVEL" val="1"/>
  <p:tag name="KSO_WM_UNIT_TYPE" val="i"/>
</p:tagLst>
</file>

<file path=ppt/tags/tag6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1"/>
  <p:tag name="KSO_WM_UNIT_INDEX" val="81"/>
  <p:tag name="KSO_WM_UNIT_LAYERLEVEL" val="1"/>
  <p:tag name="KSO_WM_UNIT_TYPE" val="i"/>
</p:tagLst>
</file>

<file path=ppt/tags/tag6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2"/>
  <p:tag name="KSO_WM_UNIT_INDEX" val="82"/>
  <p:tag name="KSO_WM_UNIT_LAYERLEVEL" val="1"/>
  <p:tag name="KSO_WM_UNIT_TYPE" val="i"/>
</p:tagLst>
</file>

<file path=ppt/tags/tag6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3"/>
  <p:tag name="KSO_WM_UNIT_INDEX" val="83"/>
  <p:tag name="KSO_WM_UNIT_LAYERLEVEL" val="1"/>
  <p:tag name="KSO_WM_UNIT_TYPE" val="i"/>
</p:tagLst>
</file>

<file path=ppt/tags/tag6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4"/>
  <p:tag name="KSO_WM_UNIT_INDEX" val="84"/>
  <p:tag name="KSO_WM_UNIT_LAYERLEVEL" val="1"/>
  <p:tag name="KSO_WM_UNIT_TYPE" val="i"/>
</p:tagLst>
</file>

<file path=ppt/tags/tag6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5"/>
  <p:tag name="KSO_WM_UNIT_INDEX" val="85"/>
  <p:tag name="KSO_WM_UNIT_LAYERLEVEL" val="1"/>
  <p:tag name="KSO_WM_UNIT_TYPE" val="i"/>
</p:tagLst>
</file>

<file path=ppt/tags/tag6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6"/>
  <p:tag name="KSO_WM_UNIT_INDEX" val="86"/>
  <p:tag name="KSO_WM_UNIT_LAYERLEVEL" val="1"/>
  <p:tag name="KSO_WM_UNIT_TYPE" val="i"/>
</p:tagLst>
</file>

<file path=ppt/tags/tag6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6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6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6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6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6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6"/>
  <p:tag name="KSO_WM_UNIT_INDEX" val="6"/>
  <p:tag name="KSO_WM_UNIT_LAYERLEVEL" val="1"/>
  <p:tag name="KSO_WM_UNIT_TYPE" val="i"/>
</p:tagLst>
</file>

<file path=ppt/tags/tag6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7"/>
  <p:tag name="KSO_WM_UNIT_INDEX" val="7"/>
  <p:tag name="KSO_WM_UNIT_LAYERLEVEL" val="1"/>
  <p:tag name="KSO_WM_UNIT_TYPE" val="i"/>
</p:tagLst>
</file>

<file path=ppt/tags/tag6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8"/>
  <p:tag name="KSO_WM_UNIT_INDEX" val="8"/>
  <p:tag name="KSO_WM_UNIT_LAYERLEVEL" val="1"/>
  <p:tag name="KSO_WM_UNIT_TYPE" val="i"/>
</p:tagLst>
</file>

<file path=ppt/tags/tag6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9"/>
  <p:tag name="KSO_WM_UNIT_INDEX" val="9"/>
  <p:tag name="KSO_WM_UNIT_LAYERLEVEL" val="1"/>
  <p:tag name="KSO_WM_UNIT_TYPE" val="i"/>
</p:tagLst>
</file>

<file path=ppt/tags/tag6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0"/>
  <p:tag name="KSO_WM_UNIT_INDEX" val="10"/>
  <p:tag name="KSO_WM_UNIT_LAYERLEVEL" val="1"/>
  <p:tag name="KSO_WM_UNIT_TYPE" val="i"/>
</p:tagLst>
</file>

<file path=ppt/tags/tag6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1"/>
  <p:tag name="KSO_WM_UNIT_INDEX" val="11"/>
  <p:tag name="KSO_WM_UNIT_LAYERLEVEL" val="1"/>
  <p:tag name="KSO_WM_UNIT_TYPE" val="i"/>
</p:tagLst>
</file>

<file path=ppt/tags/tag6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2"/>
  <p:tag name="KSO_WM_UNIT_INDEX" val="12"/>
  <p:tag name="KSO_WM_UNIT_LAYERLEVEL" val="1"/>
  <p:tag name="KSO_WM_UNIT_TYPE" val="i"/>
</p:tagLst>
</file>

<file path=ppt/tags/tag6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3"/>
  <p:tag name="KSO_WM_UNIT_INDEX" val="13"/>
  <p:tag name="KSO_WM_UNIT_LAYERLEVEL" val="1"/>
  <p:tag name="KSO_WM_UNIT_TYPE" val="i"/>
</p:tagLst>
</file>

<file path=ppt/tags/tag6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4"/>
  <p:tag name="KSO_WM_UNIT_INDEX" val="14"/>
  <p:tag name="KSO_WM_UNIT_LAYERLEVEL" val="1"/>
  <p:tag name="KSO_WM_UNIT_TYPE" val="i"/>
</p:tagLst>
</file>

<file path=ppt/tags/tag6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5"/>
  <p:tag name="KSO_WM_UNIT_INDEX" val="15"/>
  <p:tag name="KSO_WM_UNIT_LAYERLEVEL" val="1"/>
  <p:tag name="KSO_WM_UNIT_TYPE" val="i"/>
</p:tagLst>
</file>

<file path=ppt/tags/tag6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6"/>
  <p:tag name="KSO_WM_UNIT_INDEX" val="16"/>
  <p:tag name="KSO_WM_UNIT_LAYERLEVEL" val="1"/>
  <p:tag name="KSO_WM_UNIT_TYPE" val="i"/>
</p:tagLst>
</file>

<file path=ppt/tags/tag6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7"/>
  <p:tag name="KSO_WM_UNIT_INDEX" val="17"/>
  <p:tag name="KSO_WM_UNIT_LAYERLEVEL" val="1"/>
  <p:tag name="KSO_WM_UNIT_TYPE" val="i"/>
</p:tagLst>
</file>

<file path=ppt/tags/tag6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8"/>
  <p:tag name="KSO_WM_UNIT_INDEX" val="18"/>
  <p:tag name="KSO_WM_UNIT_LAYERLEVEL" val="1"/>
  <p:tag name="KSO_WM_UNIT_TYPE" val="i"/>
</p:tagLst>
</file>

<file path=ppt/tags/tag6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9"/>
  <p:tag name="KSO_WM_UNIT_INDEX" val="19"/>
  <p:tag name="KSO_WM_UNIT_LAYERLEVEL" val="1"/>
  <p:tag name="KSO_WM_UNIT_TYPE" val="i"/>
</p:tagLst>
</file>

<file path=ppt/tags/tag6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0"/>
  <p:tag name="KSO_WM_UNIT_INDEX" val="20"/>
  <p:tag name="KSO_WM_UNIT_LAYERLEVEL" val="1"/>
  <p:tag name="KSO_WM_UNIT_TYPE" val="i"/>
</p:tagLst>
</file>

<file path=ppt/tags/tag6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1"/>
  <p:tag name="KSO_WM_UNIT_INDEX" val="21"/>
  <p:tag name="KSO_WM_UNIT_LAYERLEVEL" val="1"/>
  <p:tag name="KSO_WM_UNIT_TYPE" val="i"/>
</p:tagLst>
</file>

<file path=ppt/tags/tag6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2"/>
  <p:tag name="KSO_WM_UNIT_INDEX" val="22"/>
  <p:tag name="KSO_WM_UNIT_LAYERLEVEL" val="1"/>
  <p:tag name="KSO_WM_UNIT_TYPE" val="i"/>
</p:tagLst>
</file>

<file path=ppt/tags/tag6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3"/>
  <p:tag name="KSO_WM_UNIT_INDEX" val="23"/>
  <p:tag name="KSO_WM_UNIT_LAYERLEVEL" val="1"/>
  <p:tag name="KSO_WM_UNIT_TYPE" val="i"/>
</p:tagLst>
</file>

<file path=ppt/tags/tag6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4"/>
  <p:tag name="KSO_WM_UNIT_INDEX" val="24"/>
  <p:tag name="KSO_WM_UNIT_LAYERLEVEL" val="1"/>
  <p:tag name="KSO_WM_UNIT_TYPE" val="i"/>
</p:tagLst>
</file>

<file path=ppt/tags/tag6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5"/>
  <p:tag name="KSO_WM_UNIT_INDEX" val="25"/>
  <p:tag name="KSO_WM_UNIT_LAYERLEVEL" val="1"/>
  <p:tag name="KSO_WM_UNIT_TYPE" val="i"/>
</p:tagLst>
</file>

<file path=ppt/tags/tag6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6"/>
  <p:tag name="KSO_WM_UNIT_INDEX" val="26"/>
  <p:tag name="KSO_WM_UNIT_LAYERLEVEL" val="1"/>
  <p:tag name="KSO_WM_UNIT_TYPE" val="i"/>
</p:tagLst>
</file>

<file path=ppt/tags/tag6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7"/>
  <p:tag name="KSO_WM_UNIT_INDEX" val="27"/>
  <p:tag name="KSO_WM_UNIT_LAYERLEVEL" val="1"/>
  <p:tag name="KSO_WM_UNIT_TYPE" val="i"/>
</p:tagLst>
</file>

<file path=ppt/tags/tag6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8"/>
  <p:tag name="KSO_WM_UNIT_INDEX" val="28"/>
  <p:tag name="KSO_WM_UNIT_LAYERLEVEL" val="1"/>
  <p:tag name="KSO_WM_UNIT_TYPE" val="i"/>
</p:tagLst>
</file>

<file path=ppt/tags/tag6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9"/>
  <p:tag name="KSO_WM_UNIT_INDEX" val="29"/>
  <p:tag name="KSO_WM_UNIT_LAYERLEVEL" val="1"/>
  <p:tag name="KSO_WM_UNIT_TYPE" val="i"/>
</p:tagLst>
</file>

<file path=ppt/tags/tag6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0"/>
  <p:tag name="KSO_WM_UNIT_INDEX" val="30"/>
  <p:tag name="KSO_WM_UNIT_LAYERLEVEL" val="1"/>
  <p:tag name="KSO_WM_UNIT_TYPE" val="i"/>
</p:tagLst>
</file>

<file path=ppt/tags/tag6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1"/>
  <p:tag name="KSO_WM_UNIT_INDEX" val="31"/>
  <p:tag name="KSO_WM_UNIT_LAYERLEVEL" val="1"/>
  <p:tag name="KSO_WM_UNIT_TYPE" val="i"/>
</p:tagLst>
</file>

<file path=ppt/tags/tag6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2"/>
  <p:tag name="KSO_WM_UNIT_INDEX" val="32"/>
  <p:tag name="KSO_WM_UNIT_LAYERLEVEL" val="1"/>
  <p:tag name="KSO_WM_UNIT_TYPE" val="i"/>
</p:tagLst>
</file>

<file path=ppt/tags/tag6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3"/>
  <p:tag name="KSO_WM_UNIT_INDEX" val="33"/>
  <p:tag name="KSO_WM_UNIT_LAYERLEVEL" val="1"/>
  <p:tag name="KSO_WM_UNIT_TYPE" val="i"/>
</p:tagLst>
</file>

<file path=ppt/tags/tag6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4"/>
  <p:tag name="KSO_WM_UNIT_INDEX" val="34"/>
  <p:tag name="KSO_WM_UNIT_LAYERLEVEL" val="1"/>
  <p:tag name="KSO_WM_UNIT_TYPE" val="i"/>
</p:tagLst>
</file>

<file path=ppt/tags/tag6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5"/>
  <p:tag name="KSO_WM_UNIT_INDEX" val="35"/>
  <p:tag name="KSO_WM_UNIT_LAYERLEVEL" val="1"/>
  <p:tag name="KSO_WM_UNIT_TYPE" val="i"/>
</p:tagLst>
</file>

<file path=ppt/tags/tag6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6"/>
  <p:tag name="KSO_WM_UNIT_INDEX" val="36"/>
  <p:tag name="KSO_WM_UNIT_LAYERLEVEL" val="1"/>
  <p:tag name="KSO_WM_UNIT_TYPE" val="i"/>
</p:tagLst>
</file>

<file path=ppt/tags/tag6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7"/>
  <p:tag name="KSO_WM_UNIT_INDEX" val="37"/>
  <p:tag name="KSO_WM_UNIT_LAYERLEVEL" val="1"/>
  <p:tag name="KSO_WM_UNIT_TYPE" val="i"/>
</p:tagLst>
</file>

<file path=ppt/tags/tag6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8"/>
  <p:tag name="KSO_WM_UNIT_INDEX" val="38"/>
  <p:tag name="KSO_WM_UNIT_LAYERLEVEL" val="1"/>
  <p:tag name="KSO_WM_UNIT_TYPE" val="i"/>
</p:tagLst>
</file>

<file path=ppt/tags/tag6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9"/>
  <p:tag name="KSO_WM_UNIT_INDEX" val="39"/>
  <p:tag name="KSO_WM_UNIT_LAYERLEVEL" val="1"/>
  <p:tag name="KSO_WM_UNIT_TYPE" val="i"/>
</p:tagLst>
</file>

<file path=ppt/tags/tag6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0"/>
  <p:tag name="KSO_WM_UNIT_INDEX" val="40"/>
  <p:tag name="KSO_WM_UNIT_LAYERLEVEL" val="1"/>
  <p:tag name="KSO_WM_UNIT_TYPE" val="i"/>
</p:tagLst>
</file>

<file path=ppt/tags/tag6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1"/>
  <p:tag name="KSO_WM_UNIT_INDEX" val="41"/>
  <p:tag name="KSO_WM_UNIT_LAYERLEVEL" val="1"/>
  <p:tag name="KSO_WM_UNIT_TYPE" val="i"/>
</p:tagLst>
</file>

<file path=ppt/tags/tag6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2"/>
  <p:tag name="KSO_WM_UNIT_INDEX" val="42"/>
  <p:tag name="KSO_WM_UNIT_LAYERLEVEL" val="1"/>
  <p:tag name="KSO_WM_UNIT_TYPE" val="i"/>
</p:tagLst>
</file>

<file path=ppt/tags/tag6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6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696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6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700.xml><?xml version="1.0" encoding="utf-8"?>
<p:tagLst xmlns:p="http://schemas.openxmlformats.org/presentationml/2006/main">
  <p:tag name="KSO_WM_BEAUTIFY_FLAG" val="#wm#"/>
  <p:tag name="KSO_WM_SLIDE_CONTENT_AREA" val="{&quot;left&quot;:&quot;82.8&quot;,&quot;top&quot;:&quot;111.1&quot;,&quot;width&quot;:&quot;593.8&quot;,&quot;height&quot;:&quot;288.05&quot;}"/>
  <p:tag name="KSO_WM_SLIDE_ID" val="custom20230896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7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7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7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1"/>
  <p:tag name="KSO_WM_UNIT_INDEX" val="1_1_1"/>
  <p:tag name="KSO_WM_UNIT_LAYERLEVEL" val="1_1_1"/>
  <p:tag name="KSO_WM_UNIT_TYPE" val="l_h_i"/>
</p:tagLst>
</file>

<file path=ppt/tags/tag7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3"/>
  <p:tag name="KSO_WM_UNIT_INDEX" val="1_1_3"/>
  <p:tag name="KSO_WM_UNIT_LAYERLEVEL" val="1_1_1"/>
  <p:tag name="KSO_WM_UNIT_TYPE" val="l_h_i"/>
</p:tagLst>
</file>

<file path=ppt/tags/tag7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2"/>
  <p:tag name="KSO_WM_UNIT_INDEX" val="1_1_2"/>
  <p:tag name="KSO_WM_UNIT_LAYERLEVEL" val="1_1_1"/>
  <p:tag name="KSO_WM_UNIT_SUBTYPE" val="d"/>
  <p:tag name="KSO_WM_UNIT_TYPE" val="l_h_i"/>
</p:tagLst>
</file>

<file path=ppt/tags/tag7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1"/>
  <p:tag name="KSO_WM_UNIT_INDEX" val="1_2_1"/>
  <p:tag name="KSO_WM_UNIT_LAYERLEVEL" val="1_1_1"/>
  <p:tag name="KSO_WM_UNIT_TYPE" val="l_h_i"/>
</p:tagLst>
</file>

<file path=ppt/tags/tag7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3"/>
  <p:tag name="KSO_WM_UNIT_INDEX" val="1_2_3"/>
  <p:tag name="KSO_WM_UNIT_LAYERLEVEL" val="1_1_1"/>
  <p:tag name="KSO_WM_UNIT_TYPE" val="l_h_i"/>
</p:tagLst>
</file>

<file path=ppt/tags/tag7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2"/>
  <p:tag name="KSO_WM_UNIT_INDEX" val="1_2_2"/>
  <p:tag name="KSO_WM_UNIT_LAYERLEVEL" val="1_1_1"/>
  <p:tag name="KSO_WM_UNIT_SUBTYPE" val="d"/>
  <p:tag name="KSO_WM_UNIT_TYPE" val="l_h_i"/>
</p:tagLst>
</file>

<file path=ppt/tags/tag7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1"/>
  <p:tag name="KSO_WM_UNIT_INDEX" val="1_3_1"/>
  <p:tag name="KSO_WM_UNIT_LAYERLEVEL" val="1_1_1"/>
  <p:tag name="KSO_WM_UNIT_TYPE" val="l_h_i"/>
</p:tagLst>
</file>

<file path=ppt/tags/tag7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3"/>
  <p:tag name="KSO_WM_UNIT_INDEX" val="1_3_3"/>
  <p:tag name="KSO_WM_UNIT_LAYERLEVEL" val="1_1_1"/>
  <p:tag name="KSO_WM_UNIT_TYPE" val="l_h_i"/>
</p:tagLst>
</file>

<file path=ppt/tags/tag7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2"/>
  <p:tag name="KSO_WM_UNIT_INDEX" val="1_3_2"/>
  <p:tag name="KSO_WM_UNIT_LAYERLEVEL" val="1_1_1"/>
  <p:tag name="KSO_WM_UNIT_SUBTYPE" val="d"/>
  <p:tag name="KSO_WM_UNIT_TYPE" val="l_h_i"/>
</p:tagLst>
</file>

<file path=ppt/tags/tag7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1"/>
  <p:tag name="KSO_WM_UNIT_INDEX" val="1_4_1"/>
  <p:tag name="KSO_WM_UNIT_LAYERLEVEL" val="1_1_1"/>
  <p:tag name="KSO_WM_UNIT_TYPE" val="l_h_i"/>
</p:tagLst>
</file>

<file path=ppt/tags/tag7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3"/>
  <p:tag name="KSO_WM_UNIT_INDEX" val="1_4_3"/>
  <p:tag name="KSO_WM_UNIT_LAYERLEVEL" val="1_1_1"/>
  <p:tag name="KSO_WM_UNIT_TYPE" val="l_h_i"/>
</p:tagLst>
</file>

<file path=ppt/tags/tag7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2"/>
  <p:tag name="KSO_WM_UNIT_INDEX" val="1_4_2"/>
  <p:tag name="KSO_WM_UNIT_LAYERLEVEL" val="1_1_1"/>
  <p:tag name="KSO_WM_UNIT_SUBTYPE" val="d"/>
  <p:tag name="KSO_WM_UNIT_TYPE" val="l_h_i"/>
</p:tagLst>
</file>

<file path=ppt/tags/tag7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</p:tagLst>
</file>

<file path=ppt/tags/tag7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1"/>
  <p:tag name="KSO_WM_UNIT_INDEX" val="1_5_1"/>
  <p:tag name="KSO_WM_UNIT_LAYERLEVEL" val="1_1_1"/>
  <p:tag name="KSO_WM_UNIT_TYPE" val="l_h_i"/>
</p:tagLst>
</file>

<file path=ppt/tags/tag7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3"/>
  <p:tag name="KSO_WM_UNIT_INDEX" val="1_5_3"/>
  <p:tag name="KSO_WM_UNIT_LAYERLEVEL" val="1_1_1"/>
  <p:tag name="KSO_WM_UNIT_TYPE" val="l_h_i"/>
</p:tagLst>
</file>

<file path=ppt/tags/tag7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2"/>
  <p:tag name="KSO_WM_UNIT_INDEX" val="1_5_2"/>
  <p:tag name="KSO_WM_UNIT_LAYERLEVEL" val="1_1_1"/>
  <p:tag name="KSO_WM_UNIT_SUBTYPE" val="d"/>
  <p:tag name="KSO_WM_UNIT_TYPE" val="l_h_i"/>
</p:tagLst>
</file>

<file path=ppt/tags/tag7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45"/>
</p:tagLst>
</file>

<file path=ppt/tags/tag7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1"/>
  <p:tag name="KSO_WM_UNIT_INDEX" val="1_6_1"/>
  <p:tag name="KSO_WM_UNIT_LAYERLEVEL" val="1_1_1"/>
  <p:tag name="KSO_WM_UNIT_TYPE" val="l_h_i"/>
</p:tagLst>
</file>

<file path=ppt/tags/tag7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3"/>
  <p:tag name="KSO_WM_UNIT_INDEX" val="1_6_3"/>
  <p:tag name="KSO_WM_UNIT_LAYERLEVEL" val="1_1_1"/>
  <p:tag name="KSO_WM_UNIT_TYPE" val="l_h_i"/>
</p:tagLst>
</file>

<file path=ppt/tags/tag7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2"/>
  <p:tag name="KSO_WM_UNIT_INDEX" val="1_6_2"/>
  <p:tag name="KSO_WM_UNIT_LAYERLEVEL" val="1_1_1"/>
  <p:tag name="KSO_WM_UNIT_SUBTYPE" val="d"/>
  <p:tag name="KSO_WM_UNIT_TYPE" val="l_h_i"/>
</p:tagLst>
</file>

<file path=ppt/tags/tag72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96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0"/>
</p:tagLst>
</file>

<file path=ppt/tags/tag730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10"/>
</p:tagLst>
</file>

<file path=ppt/tags/tag733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7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7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7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7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7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7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7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7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7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7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7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7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7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7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7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7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7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7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7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7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7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7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7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7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7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7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7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7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7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7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7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7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7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7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7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7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7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7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7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7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7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7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7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7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7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7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7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7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7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78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7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7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7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10"/>
</p:tagLst>
</file>

<file path=ppt/tags/tag793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7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7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7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7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1_1"/>
  <p:tag name="KSO_WM_UNIT_INDEX" val="1_1_1"/>
  <p:tag name="KSO_WM_UNIT_LAYERLEVEL" val="1_1_1"/>
  <p:tag name="KSO_WM_UNIT_TYPE" val="l_h_i"/>
</p:tagLst>
</file>

<file path=ppt/tags/tag7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1_2"/>
  <p:tag name="KSO_WM_UNIT_INDEX" val="1_1_2"/>
  <p:tag name="KSO_WM_UNIT_LAYERLEVEL" val="1_1_1"/>
  <p:tag name="KSO_WM_UNIT_TYPE" val="l_h_i"/>
</p:tagLst>
</file>

<file path=ppt/tags/tag8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8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2_1"/>
  <p:tag name="KSO_WM_UNIT_INDEX" val="1_2_1"/>
  <p:tag name="KSO_WM_UNIT_LAYERLEVEL" val="1_1_1"/>
  <p:tag name="KSO_WM_UNIT_TYPE" val="l_h_i"/>
</p:tagLst>
</file>

<file path=ppt/tags/tag8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2_2"/>
  <p:tag name="KSO_WM_UNIT_INDEX" val="1_2_2"/>
  <p:tag name="KSO_WM_UNIT_LAYERLEVEL" val="1_1_1"/>
  <p:tag name="KSO_WM_UNIT_TYPE" val="l_h_i"/>
</p:tagLst>
</file>

<file path=ppt/tags/tag8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8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3_1"/>
  <p:tag name="KSO_WM_UNIT_INDEX" val="1_3_1"/>
  <p:tag name="KSO_WM_UNIT_LAYERLEVEL" val="1_1_1"/>
  <p:tag name="KSO_WM_UNIT_TYPE" val="l_h_i"/>
</p:tagLst>
</file>

<file path=ppt/tags/tag8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3_2"/>
  <p:tag name="KSO_WM_UNIT_INDEX" val="1_3_2"/>
  <p:tag name="KSO_WM_UNIT_LAYERLEVEL" val="1_1_1"/>
  <p:tag name="KSO_WM_UNIT_TYPE" val="l_h_i"/>
</p:tagLst>
</file>

<file path=ppt/tags/tag8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8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4_1"/>
  <p:tag name="KSO_WM_UNIT_INDEX" val="1_4_1"/>
  <p:tag name="KSO_WM_UNIT_LAYERLEVEL" val="1_1_1"/>
  <p:tag name="KSO_WM_UNIT_TYPE" val="l_h_i"/>
</p:tagLst>
</file>

<file path=ppt/tags/tag8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4_2"/>
  <p:tag name="KSO_WM_UNIT_INDEX" val="1_4_2"/>
  <p:tag name="KSO_WM_UNIT_LAYERLEVEL" val="1_1_1"/>
  <p:tag name="KSO_WM_UNIT_TYPE" val="l_h_i"/>
</p:tagLst>
</file>

<file path=ppt/tags/tag8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8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5_1"/>
  <p:tag name="KSO_WM_UNIT_INDEX" val="1_5_1"/>
  <p:tag name="KSO_WM_UNIT_LAYERLEVEL" val="1_1_1"/>
  <p:tag name="KSO_WM_UNIT_TYPE" val="l_h_i"/>
</p:tagLst>
</file>

<file path=ppt/tags/tag8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5_2"/>
  <p:tag name="KSO_WM_UNIT_INDEX" val="1_5_2"/>
  <p:tag name="KSO_WM_UNIT_LAYERLEVEL" val="1_1_1"/>
  <p:tag name="KSO_WM_UNIT_TYPE" val="l_h_i"/>
</p:tagLst>
</file>

<file path=ppt/tags/tag8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8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6_1"/>
  <p:tag name="KSO_WM_UNIT_INDEX" val="1_6_1"/>
  <p:tag name="KSO_WM_UNIT_LAYERLEVEL" val="1_1_1"/>
  <p:tag name="KSO_WM_UNIT_TYPE" val="l_h_i"/>
</p:tagLst>
</file>

<file path=ppt/tags/tag8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6_2"/>
  <p:tag name="KSO_WM_UNIT_INDEX" val="1_6_2"/>
  <p:tag name="KSO_WM_UNIT_LAYERLEVEL" val="1_1_1"/>
  <p:tag name="KSO_WM_UNIT_TYPE" val="l_h_i"/>
</p:tagLst>
</file>

<file path=ppt/tags/tag8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8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8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8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8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8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5_1"/>
  <p:tag name="KSO_WM_UNIT_INDEX" val="1_5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8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6_1"/>
  <p:tag name="KSO_WM_UNIT_INDEX" val="1_6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8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8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8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8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8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8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8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8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8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8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8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8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8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8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8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8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8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8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8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8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8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8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8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8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8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8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8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8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8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8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8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8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8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8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8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8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8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8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8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8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8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8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8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8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8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8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8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8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8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8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8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8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8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8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8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8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8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8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8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8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8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8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8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8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8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8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8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8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8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8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8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8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8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8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8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8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8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8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9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9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90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 panose="020f0502020204030204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101</Paragraphs>
  <Slides>19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6">
      <vt:lpstr>Arial</vt:lpstr>
      <vt:lpstr>Calibri</vt:lpstr>
      <vt:lpstr>微软雅黑</vt:lpstr>
      <vt:lpstr>Wingdings</vt:lpstr>
      <vt:lpstr>+中文标题</vt:lpstr>
      <vt:lpstr>Calibri Light</vt:lpstr>
      <vt:lpstr>Office Theme</vt:lpstr>
      <vt:lpstr>员工手册编写实务</vt:lpstr>
      <vt:lpstr>目录</vt:lpstr>
      <vt:lpstr>单击添加章节标题</vt:lpstr>
      <vt:lpstr>员工手册概述</vt:lpstr>
      <vt:lpstr>员工手册的定义和作用</vt:lpstr>
      <vt:lpstr>员工手册的编写原则</vt:lpstr>
      <vt:lpstr>员工手册的适用范围</vt:lpstr>
      <vt:lpstr>员工手册的内容</vt:lpstr>
      <vt:lpstr>公司简介</vt:lpstr>
      <vt:lpstr>员工守则</vt:lpstr>
      <vt:lpstr>岗位职责与工作流程</vt:lpstr>
      <vt:lpstr>培训与发展</vt:lpstr>
      <vt:lpstr>薪酬福利</vt:lpstr>
      <vt:lpstr>绩效评估</vt:lpstr>
      <vt:lpstr>奖惩制度</vt:lpstr>
      <vt:lpstr>保密与竞业禁止</vt:lpstr>
      <vt:lpstr>沟通与反馈机制</vt:lpstr>
      <vt:lpstr>其他重要事项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2024-09-16T12:42:16.618</cp:lastPrinted>
  <dcterms:created xsi:type="dcterms:W3CDTF">2024-09-16T04:42:16Z</dcterms:created>
  <dcterms:modified xsi:type="dcterms:W3CDTF">2024-09-16T04:42:19Z</dcterms:modified>
</cp:coreProperties>
</file>