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1074C-FA0E-4A9C-B3DD-39DEEDC7F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0EB5-9ADD-40F9-822A-1009D487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11081-25C4-4964-8300-F1A3D91DF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B812E-CF8A-4AFD-B98D-935E7B14B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2CCFD-CB9F-46E8-AB19-EC5C8AAED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0E156-EFD9-4BE9-B08A-F89399E0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BA3123-E224-4CE7-8D46-2D36567B7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9BD77-3779-4D45-8E9F-D8D16ED8A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C9E40-0DA7-4394-9591-FCBB22A2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9B60B-D920-446D-BF0D-735C4FF72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8A326-DA5B-446D-A012-BC9E2D2F4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31230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文化采风活动接待组织方案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文化体验环节策划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文化采风活动意义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传承和弘扬传统文化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通过文化采风活动，让参与者深入了解和体验传统文化，增强对民族文化的认同感和自豪感。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促进文化交流与融合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活动为不同地域、不同民族的文化提供了一个展示和交流的平台，有助于促进文化多样性和包容性的发展。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推动文化产业发展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文化采风活动能够带动相关文化产业的发展，如旅游、手工艺、民俗表演等，为当地经济发展注入新的活力。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促进文化创新与发展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鼓励参与者在活动中发掘和传承优秀传统文化元素，推动文化的创新与发展。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加强民族团结与社会和谐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通过文化采风活动，增进不同民族之间的相互了解和尊重，促进民族团结和社会和谐。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提升参与者文化素养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通过丰富多彩的活动安排，使参与者深入了解目标文化的历史、民俗、艺术等方面，提升个人文化素养。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参与动机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参与者群体分析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活动面向各年龄段人群，但以青少年和中青年为主要参与群体。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参与者来自不同的地域和民族，具有多样化的文化背景。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参与者对传统文化、民俗风情、手工艺等方面有浓厚兴趣。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参与者希望通过活动深入了解目标文化，体验不同的生活方式，拓展个人视野和知识面。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接待准备工作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https://d.book118.com/026031230103010100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2024-09-24T09:08:42.095</cp:lastPrinted>
  <dcterms:created xsi:type="dcterms:W3CDTF">2024-09-24T01:08:42Z</dcterms:created>
  <dcterms:modified xsi:type="dcterms:W3CDTF">2024-09-24T01:08:44Z</dcterms:modified>
</cp:coreProperties>
</file>