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10D41-123E-4BD7-A0B9-633E02F33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C2F30-B7EC-430C-8312-AE22ECAE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83AB2-8870-4545-B45E-6394BF290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504C2-523B-4F42-A9FD-4041D768E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67C31C-5DB2-4796-A64A-A5291816E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5E968-CFC6-44A9-9D9F-13CD8F1E7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119813-F178-4178-B3E8-DA1D63FB3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E8A66-7259-4DC2-A7EB-78FAF6B63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FAFEAC-E549-4435-9FEC-97526C17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8DEDF-BE0A-4FD3-85C2-4778E9A6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672C5-6DFC-4C1E-A625-33235862E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32041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机动车交通安全知识教育培训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机动车驾驶安全知识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行车安全注意事项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交通事故的预防与处理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交通事故往往导致人员受伤甚至死亡，给家庭和社会带来巨大痛苦。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事故现场的处理和救援可能导致交通拥堵，影响道路通行效率。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事故会造成车辆损坏、货物损失等直接经济损失。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事故中可能泄漏燃油、化学品等，对环境造成污染。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通过遵守交通规则、提高驾驶技能等措施，减少交通事故的发生，保护人民生命财产安全。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交通安全关系到每个人的切身利益，加强交通安全管理有助于维护社会稳定和和谐。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提高道路通行效率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保障交通安全可以减少交通拥堵和事故处理时间，提高道路通行效率。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推动汽车产业发展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安全、高效的交通环境有助于提升消费者对汽车产业的信心，推动产业发展。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车辆管理制度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对机动车辆的注册、检验、报废等流程进行规范的管理制度。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驾驶证制度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对机动车驾驶人员的培训、考试、发证等流程进行规范的管理制度。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国家制定并颁布实施的道路交通安全法规，规定了道路交通参与者的权利和义务。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交通违法处理制度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对违反交通安全法规的行为进行处罚和教育的制度。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机动车驾驶安全知识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遵守交通法规，尊重他人生命和财产安全，文明驾驶。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熟练的驾驶技能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掌握车辆操控、倒车入库、侧方停车等基本技能，以及应对突发情况的应急处理能力。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敏锐的观察力和判断力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时刻观察交通环境，准确判断各种交通信号和标志，以及预测其他车辆和行人的行为。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驾驶员的素质与技能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驾驶员和乘客都应系好安全带，减少事故中受伤的风险。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安全气囊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了解安全气囊的位置和功能，确保在发生事故时能够正确弹出。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ABS防抱死系统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掌握ABS系统的工作原理和操作方法，以便在紧急制动时保持车辆稳定。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其他安全装置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熟悉车辆配备的其他安全装置，如ESP电子稳定系统、EBD电子制动力分配系统等，提高行车安全性。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机动车的安全装置与使用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雪天驾驶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使用雪地轮胎或防滑链，保持匀速行驶，避免急加速和急刹车，注意桥梁、涵洞等易结冰路段的行车安全。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夜间驾驶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正确使用远、近光灯和转向灯，降低车速，保持注意力集中，注意观察路面情况和前方车辆尾灯。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高速公路驾驶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保持车速稳定，保持安全车距，注意观察路况和交通标志，避免疲劳驾驶和超速行驶。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雨天驾驶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降低车速，保持车距，注意积水深度和路面湿滑情况，避免急刹车和急转弯。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雾天驾驶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开启雾灯和近光灯，降低车速，保持车距，注意观察前方路况和交通信号。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山区驾驶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注意落石、滑坡等自然灾害风险，掌握上下坡道的驾驶技巧和安全要求。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特殊天气和路况下的驾驶技巧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行车安全注意事项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https://d.book118.com/026032041010010052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2024-09-18T03:10:11.402</cp:lastPrinted>
  <dcterms:created xsi:type="dcterms:W3CDTF">2024-09-17T19:10:11Z</dcterms:created>
  <dcterms:modified xsi:type="dcterms:W3CDTF">2024-09-17T19:10:13Z</dcterms:modified>
</cp:coreProperties>
</file>