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99604-B26F-4C60-A9E4-718321014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BF85B-F8FF-4410-A055-69412E2E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0351E-C378-42F9-B6E1-B14B6324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E91E2-3B7E-4EFD-890A-4E124648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544EA-6489-45EF-A416-8C28D44FD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6BF75-5980-47A1-8AC8-1FFA5ACA3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BE870-8963-4E59-B3CA-D1D480ECA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E0216-FF5E-4F23-BD23-FA7D5FA45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EF971-A1FD-4CE8-92DE-A41F66B10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4C039-8080-4ADD-B603-BFC2C8AA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96465-12C9-48DD-8AB3-D3405E28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32114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儿科护理临床案例儿科护理课件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常见儿科疾病及护理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儿科护理技术操作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儿科护理临床案例分析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儿科护理风险评估与防范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儿科护士职业素养提升与培训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儿科护理是专门针对儿童患者提供全面、专业的护理服务，旨在促进儿童身心健康和成长发展。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儿科护理注重个体差异、关注生长发育、强调家庭参与、重视心理护理等。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通过专业的护理措施，有效预防和治疗儿童疾病，保障儿童身体健康。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提供科学的喂养、营养和锻炼指导，促进儿童正常生长发育。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关注儿童心理、社会和环境因素，提高儿童及其家庭的生活质量。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尊重儿童权利、保护隐私和尊严、确保公正和平等对待等。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遵守医疗法规、确保医疗安全、维护患者权益等。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儿科护理的伦理与法律问题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常见儿科疾病及护理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保持室内空气流通，多饮水，观察病情变化，及时降温处理。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12" r="1721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急性上呼吸道感染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保持呼吸道通畅，给予吸氧、雾化吸入等治疗措施，注意营养支持。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急性支气管炎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避免过敏原，保持环境清洁，正确使用吸入药物，观察病情变化。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调整饮食，补充液体和电解质，注意臀部护理，预防并发症。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49" r="156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少量多餐，避免刺激性食物和饮料，注意口腔卫生，观察病情变化。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定时定量饮食，避免刺激性食物和药物，注意心理护理，观察病情变化。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神经系统疾病及护理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化脓性脑膜炎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保持安静环境，降低颅内压，观察生命体征和意识变化，预防并发症。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病毒性脑炎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对症治疗为主，注意营养支持和水电解质平衡，观察病情变化。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避免诱发因素，按时服药并定期随访，发作时注意保护患者安全并防止意外伤害。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低盐低脂饮食为主，控制蛋白质摄入量并补充优质蛋白质如鱼肉等动物蛋白；注意口腔卫生和皮肤护理；观察水肿消退情况并定期随访。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急性肾小球肾炎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卧床休息为主，限制水钠摄入并观察尿量变化，注意皮肤护理和预防感染。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多饮水以增加尿量冲刷尿道；注意个人卫生习惯如勤换内裤、便后清洗等；遵医嘱正确使用抗生素并注意观察疗效及副作用情况。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泌尿系统疾病及护理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儿科护理技术操作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WENKU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根据患儿年龄、病情及血管条件，选择合适的静脉进行穿刺，如头皮静脉、手背静脉、足背静脉等。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熟练掌握穿刺技巧，提高穿刺成功率，减轻患儿痛苦。包括进针角度、固定方法、拔针按压等。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在输液过程中，密切观察患儿病情变化及输液反应，及时处理并发症，如发热、寒战、过敏反应等。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输液观察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在吸氧过程中，密切观察患儿病情变化及吸氧反应，及时调整吸氧浓度和方式。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吸氧指征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根据患儿病情，判断是否需要吸氧及吸氧浓度。如呼吸困难、发绀、低氧血症等。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根据患儿年龄和病情，选择合适的吸氧方式，如鼻导管吸氧、面罩吸氧等。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氧气吸入技术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根据患儿病情和医嘱，选择合适的药物进行雾化吸入治疗。如支气管扩张剂、糖皮质激素等。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根据患儿年龄和病情，选择合适的雾化方式，如超声雾化、氧气驱动雾化等。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雾化观察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在雾化过程中，密切观察患儿病情变化及雾化反应，及时处理并发症，如呼吸急促、过敏反应等。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雾化吸入技术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https://d.book118.com/026032114225010043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2024-09-11T23:14:30.460</cp:lastPrinted>
  <dcterms:created xsi:type="dcterms:W3CDTF">2024-09-11T15:14:30Z</dcterms:created>
  <dcterms:modified xsi:type="dcterms:W3CDTF">2024-09-11T15:14:32Z</dcterms:modified>
</cp:coreProperties>
</file>