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3CCD9-D63C-4048-813B-718D150C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49D7E-86A1-4CE6-A39A-42DD836F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B660D-B247-4597-A075-918DEABE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830B4-D022-47EB-9016-31051FB3F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B2517-E2D0-4707-B570-49EC27DB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7884F-DE62-46F3-93A3-E2245F69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B5CCD-6A93-4958-A5CE-59A825CA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A36CF-64D2-470E-B581-B897628E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49010-F9E0-495A-851F-1346D697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D6440-6CB6-4399-8742-264B95F7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B7584-6ABF-4D7A-AB84-ACC10E95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3314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柱骨折护理推荐方案\n## 1.脊柱骨折概述及原因分析\n### 1.1脊柱骨折的定义与分类\n### 1.2脊柱骨折的常见原因\n### 1.3脊柱骨折的临床表现\n## 2.脊柱骨折的诊断与治疗\n### 2.1脊柱骨折的诊断方法\n### 2.2脊柱骨折的治疗方法\n### 2.3治疗过程中的注意事项\n## 3.脊柱骨折的护理原则与方法\n### 3.1脊柱骨折的护理原则\n### 3.2脊柱骨折的护理方法\n### 3.3护理过程中的病情观察与评估\n## 4.脊柱骨折患者的康复训练\n### 4.1康复训练的重要性\n### 4.2康复训练的方法与步骤\n### 4.3康复训练过程中的注意事项\n## 5.脊柱骨折患者的心理护理\n### 5.1心理护理的重要性\n### 5.2心理护理的方法与技巧\n### 5.3心理护理过程中的评估与调整\n## 6.脊柱骨折患者的健康教育\n### 6.1健康教育的重要性\n### 6.2健康教育的内容与方法\n### 6.3健康教育的效果评估与反馈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脊柱骨折护理推荐方案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脊柱骨折概述及原因分析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脊柱骨折是指脊椎骨受到外力作用而发生的骨折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脊椎骨包括颈椎、胸椎、腰椎和骶椎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骨折可以发生在椎体的任何部位，包括椎弓、椎板、横突等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脊柱骨折的分类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根据骨折部位的不同，分为颈椎骨折、胸椎骨折、腰椎骨折和骶椎骨折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根据骨折的稳定性和程度，分为稳定性骨折和不稳定性骨折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根据骨折的原因，分为外伤性骨折和病理性骨折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外伤性骨折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交通事故、高处坠落、重物砸伤等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暴力直接作用于脊柱，导致椎骨骨折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病理性骨折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骨质疏松、骨折疏松症、肿瘤等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椎骨在无明显外力作用下发生骨折，常见于老年人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特殊类型的脊柱骨折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压缩性骨折：椎体受到垂直压力，导致椎体变形和骨折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撕脱性骨折：椎弓、横突等附件受到牵拉力量，导致骨折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骨折脱位：骨折同时伴有椎骨之间的关节脱位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6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骨折部位疼痛，活动受限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疼痛可能向周围放射，甚至引起腹痛、下肢麻木等</a:t>
                </a:r>
                <a:endParaRPr/>
              </a:p>
            </p:txBody>
          </p:sp>
          <p:pic>
            <p:nvPicPr>
              <p:cNvPr id="27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肿胀和瘀血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骨折部位肿胀，皮下可见瘀血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严重骨折可能出现血肿，压迫周围神经和血管</a:t>
                </a:r>
                <a:endParaRPr/>
              </a:p>
            </p:txBody>
          </p:sp>
          <p:pic>
            <p:nvPicPr>
              <p:cNvPr id="27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脊柱活动受限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骨折部位活动受限，不能进行正常活动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严重骨折可能导致脊柱畸形，影响日常生活和工作</a:t>
                </a:r>
                <a:endParaRPr/>
              </a:p>
            </p:txBody>
          </p:sp>
          <p:pic>
            <p:nvPicPr>
              <p:cNvPr id="28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神经损伤症状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骨折部位压迫神经，出现神经损伤症状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如感觉异常、肌力减弱、反射消失等</a:t>
                </a:r>
                <a:endParaRPr/>
              </a:p>
            </p:txBody>
          </p:sp>
          <p:pic>
            <p:nvPicPr>
              <p:cNvPr id="28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脊柱骨折的诊断与治疗</a:t>
            </a:r>
            <a:endParaRPr/>
          </a:p>
        </p:txBody>
      </p:sp>
      <p:sp>
        <p:nvSpPr>
          <p:cNvPr id="29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9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详细的病史和体格检查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了解病史，包括受伤原因、症状、既往病史等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检查骨折部位，观察肿胀、瘀血、活动受限等症状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X线检查：了解骨折部位、类型和程度，评估稳定性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CT检查：三维重建，详细了解骨折情况，为治疗提供参考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MRI检查：评估神经损伤情况，指导治疗方案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适用于稳定性骨折，骨折无明显移位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包括卧床休息、药物治疗、物理治疗等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骨折愈合后，进行康复训练，恢复脊柱功能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适用于不稳定性骨折，骨折移位明显，压迫神经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包括内固定术、外固定术、椎体成形术等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手术后进行康复训练，恢复脊柱功能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脊柱骨折可能导致脊髓损伤，影响呼吸功能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注意观察患者呼吸情况，必要时进行气管插管或切开</a:t>
                </a:r>
                <a:endParaRPr/>
              </a:p>
            </p:txBody>
          </p:sp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保持患者呼吸道通畅</a:t>
                </a:r>
                <a:endParaRPr/>
              </a:p>
            </p:txBody>
          </p:sp>
        </p:grpSp>
        <p:grpSp>
          <p:nvGrpSpPr>
            <p:cNvPr id="3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手术可能导致感染，应注意伤口护理，使用抗生素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保持患者清洁，定期更换敷料，保持病房环境清洁</a:t>
                </a:r>
                <a:endParaRPr/>
              </a:p>
            </p:txBody>
          </p:sp>
          <p:sp>
            <p:nvSpPr>
              <p:cNvPr id="3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</p:grpSp>
        <p:grpSp>
          <p:nvGrpSpPr>
            <p:cNvPr id="3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长时间卧床休息可能导致下肢深静脉血栓形成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定期进行下肢按摩、被动活动，穿弹力袜等预防措施</a:t>
                </a:r>
                <a:endParaRPr/>
              </a:p>
            </p:txBody>
          </p:sp>
          <p:sp>
            <p:nvSpPr>
              <p:cNvPr id="3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防止血栓形成</a:t>
                </a:r>
                <a:endParaRPr/>
              </a:p>
            </p:txBody>
          </p:sp>
        </p:grpSp>
      </p:grpSp>
      <p:pic>
        <p:nvPicPr>
          <p:cNvPr id="3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脊柱骨折的护理原则与方法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保持患者舒适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骨折部位疼痛，应注意止痛，提高患者舒适度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调整床位，保持患者体位舒适，避免压疮发生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注意观察患者生命体征，预防肺部感染、泌尿系感染等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定期检查患者神经功能，预防脊髓损伤加重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合理安排康复训练，恢复患者脊柱功能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加强心理护理，帮助患者树立信心，积极配合治疗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协助患者进行日常生活照顾，如进食、洗漱、穿衣等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保持患者床铺整洁，定期更换床单、被套等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根据患者疼痛程度，给予合适的止痛药物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采用分散注意力、放松疗法等，减轻患者疼痛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根据患者病情，制定康复训练计划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指导患者进行正确的康复训练，预防肌肉萎缩、关节僵硬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脊柱骨折的护理方法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生命体征观察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定期测量患者血压、心率、呼吸、体温等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及时发现异常情况，如休克、感染等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神经功能评估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定期检查患者感觉、肌力、反射等神经功能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了解患者脊髓损伤恢复情况，指导治疗和护理</a:t>
                </a:r>
                <a:endParaRPr/>
              </a:p>
            </p:txBody>
          </p:sp>
        </p:grpSp>
        <p:grpSp>
          <p:nvGrpSpPr>
            <p:cNvPr id="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骨折愈合情况评估</a:t>
                </a:r>
                <a:endParaRPr/>
              </a:p>
            </p:txBody>
          </p:sp>
          <p:sp>
            <p:nvSpPr>
              <p:cNvPr id="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通过影像学检查，了解骨折愈合情况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根据愈合情况，调整治疗方案，指导患者康复训练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护理过程中的病情观察与评估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https://d.book118.com/026033145021010051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脊柱骨折护理推荐方案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2024-09-16T18:41:59.631</cp:lastPrinted>
  <dcterms:created xsi:type="dcterms:W3CDTF">2024-09-16T10:41:59Z</dcterms:created>
  <dcterms:modified xsi:type="dcterms:W3CDTF">2024-09-16T10:42:01Z</dcterms:modified>
</cp:coreProperties>
</file>