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4" r:id="rId2"/>
    <p:sldMasterId id="2147483749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0668000" cy="8001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Relationship Id="rId2" Type="http://schemas.openxmlformats.org/officeDocument/2006/relationships/themeOverride" Target="../theme/themeOverride1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9AF47-D550-412F-B95C-2CCA8662C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080D3-4394-441A-8400-4F5146FBF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D72B6-5B07-44A1-993C-32E695002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EEDD3-A044-40E6-8DBE-753F3301B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049CD5-E607-405B-B9A2-8841A561F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AD8C53-B57F-4F2A-BC9C-2C1DE6AE8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74AED-EA2E-4734-BBF8-72A53AA9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85823-98BB-41DF-8473-B4AE8F1E2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4B1F6-9CB5-48ED-BA37-1D9BBBEA6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5287A-D319-4179-A5D3-F418350F8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9D167-7D59-4C5C-BC5D-836CEBDC9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018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4622800" y="1244600"/>
            <a:ext cx="5422900" cy="23114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214019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4622800" y="4267200"/>
            <a:ext cx="5334000" cy="19558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351896" y="7089775"/>
            <a:ext cx="2670704" cy="5556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644900" y="7089775"/>
            <a:ext cx="3378200" cy="5556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45400" y="7089775"/>
            <a:ext cx="2670704" cy="555625"/>
          </a:xfrm>
        </p:spPr>
        <p:txBody>
          <a:bodyPr/>
          <a:lstStyle>
            <a:lvl1pPr>
              <a:defRPr/>
            </a:lvl1pPr>
          </a:lstStyle>
          <a:p>
            <a:fld id="{F8FBB9B5-4B0B-486A-ADCA-73003847EC1A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8143298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CE7869-CDCB-44AE-A486-72A052DE8CCC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7525596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2698" y="5141383"/>
            <a:ext cx="9067800" cy="1589087"/>
          </a:xfrm>
        </p:spPr>
        <p:txBody>
          <a:bodyPr anchor="t"/>
          <a:lstStyle>
            <a:lvl1pPr algn="l">
              <a:defRPr sz="4667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2698" y="3391165"/>
            <a:ext cx="9067800" cy="1750218"/>
          </a:xfrm>
        </p:spPr>
        <p:txBody>
          <a:bodyPr anchor="b"/>
          <a:lstStyle>
            <a:lvl1pPr marL="0" indent="0">
              <a:buNone/>
              <a:defRPr sz="2333"/>
            </a:lvl1pPr>
            <a:lvl2pPr marL="533400" indent="0">
              <a:buNone/>
              <a:defRPr sz="2100"/>
            </a:lvl2pPr>
            <a:lvl3pPr marL="1066800" indent="0">
              <a:buNone/>
              <a:defRPr sz="1867"/>
            </a:lvl3pPr>
            <a:lvl4pPr marL="1600200" indent="0">
              <a:buNone/>
              <a:defRPr sz="1633"/>
            </a:lvl4pPr>
            <a:lvl5pPr marL="2133600" indent="0">
              <a:buNone/>
              <a:defRPr sz="1633"/>
            </a:lvl5pPr>
            <a:lvl6pPr marL="2667000" indent="0">
              <a:buNone/>
              <a:defRPr sz="1633"/>
            </a:lvl6pPr>
            <a:lvl7pPr marL="3200400" indent="0">
              <a:buNone/>
              <a:defRPr sz="1633"/>
            </a:lvl7pPr>
            <a:lvl8pPr marL="3733800" indent="0">
              <a:buNone/>
              <a:defRPr sz="1633"/>
            </a:lvl8pPr>
            <a:lvl9pPr marL="4267200" indent="0">
              <a:buNone/>
              <a:defRPr sz="1633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906680-5008-4D3B-90C8-296AA2F459C0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84084232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55600" y="2311400"/>
            <a:ext cx="4893204" cy="4533900"/>
          </a:xfrm>
        </p:spPr>
        <p:txBody>
          <a:bodyPr/>
          <a:lstStyle>
            <a:lvl1pPr>
              <a:defRPr sz="3267"/>
            </a:lvl1pPr>
            <a:lvl2pPr>
              <a:defRPr sz="2800"/>
            </a:lvl2pPr>
            <a:lvl3pPr>
              <a:defRPr sz="2333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426604" y="2311400"/>
            <a:ext cx="4893204" cy="4533900"/>
          </a:xfrm>
        </p:spPr>
        <p:txBody>
          <a:bodyPr/>
          <a:lstStyle>
            <a:lvl1pPr>
              <a:defRPr sz="3267"/>
            </a:lvl1pPr>
            <a:lvl2pPr>
              <a:defRPr sz="2800"/>
            </a:lvl2pPr>
            <a:lvl3pPr>
              <a:defRPr sz="2333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5CE7CA-F002-4723-8ED6-6827C151E733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648504244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3400" y="320411"/>
            <a:ext cx="9601200" cy="13335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33400" y="1790965"/>
            <a:ext cx="4713552" cy="746389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533400" indent="0">
              <a:buNone/>
              <a:defRPr sz="2333" b="1"/>
            </a:lvl2pPr>
            <a:lvl3pPr marL="1066800" indent="0">
              <a:buNone/>
              <a:defRPr sz="2100" b="1"/>
            </a:lvl3pPr>
            <a:lvl4pPr marL="1600200" indent="0">
              <a:buNone/>
              <a:defRPr sz="1867" b="1"/>
            </a:lvl4pPr>
            <a:lvl5pPr marL="2133600" indent="0">
              <a:buNone/>
              <a:defRPr sz="1867" b="1"/>
            </a:lvl5pPr>
            <a:lvl6pPr marL="2667000" indent="0">
              <a:buNone/>
              <a:defRPr sz="1867" b="1"/>
            </a:lvl6pPr>
            <a:lvl7pPr marL="3200400" indent="0">
              <a:buNone/>
              <a:defRPr sz="1867" b="1"/>
            </a:lvl7pPr>
            <a:lvl8pPr marL="3733800" indent="0">
              <a:buNone/>
              <a:defRPr sz="1867" b="1"/>
            </a:lvl8pPr>
            <a:lvl9pPr marL="4267200" indent="0">
              <a:buNone/>
              <a:defRPr sz="1867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33400" y="2537354"/>
            <a:ext cx="4713552" cy="4609836"/>
          </a:xfrm>
        </p:spPr>
        <p:txBody>
          <a:bodyPr/>
          <a:lstStyle>
            <a:lvl1pPr>
              <a:defRPr sz="2800"/>
            </a:lvl1pPr>
            <a:lvl2pPr>
              <a:defRPr sz="2333"/>
            </a:lvl2pPr>
            <a:lvl3pPr>
              <a:defRPr sz="2100"/>
            </a:lvl3pPr>
            <a:lvl4pPr>
              <a:defRPr sz="1867"/>
            </a:lvl4pPr>
            <a:lvl5pPr>
              <a:defRPr sz="1867"/>
            </a:lvl5pPr>
            <a:lvl6pPr>
              <a:defRPr sz="1867"/>
            </a:lvl6pPr>
            <a:lvl7pPr>
              <a:defRPr sz="1867"/>
            </a:lvl7pPr>
            <a:lvl8pPr>
              <a:defRPr sz="1867"/>
            </a:lvl8pPr>
            <a:lvl9pPr>
              <a:defRPr sz="1867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5419196" y="1790965"/>
            <a:ext cx="4715404" cy="746389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533400" indent="0">
              <a:buNone/>
              <a:defRPr sz="2333" b="1"/>
            </a:lvl2pPr>
            <a:lvl3pPr marL="1066800" indent="0">
              <a:buNone/>
              <a:defRPr sz="2100" b="1"/>
            </a:lvl3pPr>
            <a:lvl4pPr marL="1600200" indent="0">
              <a:buNone/>
              <a:defRPr sz="1867" b="1"/>
            </a:lvl4pPr>
            <a:lvl5pPr marL="2133600" indent="0">
              <a:buNone/>
              <a:defRPr sz="1867" b="1"/>
            </a:lvl5pPr>
            <a:lvl6pPr marL="2667000" indent="0">
              <a:buNone/>
              <a:defRPr sz="1867" b="1"/>
            </a:lvl6pPr>
            <a:lvl7pPr marL="3200400" indent="0">
              <a:buNone/>
              <a:defRPr sz="1867" b="1"/>
            </a:lvl7pPr>
            <a:lvl8pPr marL="3733800" indent="0">
              <a:buNone/>
              <a:defRPr sz="1867" b="1"/>
            </a:lvl8pPr>
            <a:lvl9pPr marL="4267200" indent="0">
              <a:buNone/>
              <a:defRPr sz="1867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5419196" y="2537354"/>
            <a:ext cx="4715404" cy="4609836"/>
          </a:xfrm>
        </p:spPr>
        <p:txBody>
          <a:bodyPr/>
          <a:lstStyle>
            <a:lvl1pPr>
              <a:defRPr sz="2800"/>
            </a:lvl1pPr>
            <a:lvl2pPr>
              <a:defRPr sz="2333"/>
            </a:lvl2pPr>
            <a:lvl3pPr>
              <a:defRPr sz="2100"/>
            </a:lvl3pPr>
            <a:lvl4pPr>
              <a:defRPr sz="1867"/>
            </a:lvl4pPr>
            <a:lvl5pPr>
              <a:defRPr sz="1867"/>
            </a:lvl5pPr>
            <a:lvl6pPr>
              <a:defRPr sz="1867"/>
            </a:lvl6pPr>
            <a:lvl7pPr>
              <a:defRPr sz="1867"/>
            </a:lvl7pPr>
            <a:lvl8pPr>
              <a:defRPr sz="1867"/>
            </a:lvl8pPr>
            <a:lvl9pPr>
              <a:defRPr sz="1867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BBBC27-5533-496C-A31A-DE4B7FC61DC9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116327272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314C85-7AF3-49DA-8579-8CA600B2A23A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71926675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1417A6-B52F-4178-AC6A-DE7E0647AB34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69544075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3400" y="318558"/>
            <a:ext cx="3509699" cy="1355725"/>
          </a:xfrm>
        </p:spPr>
        <p:txBody>
          <a:bodyPr anchor="b"/>
          <a:lstStyle>
            <a:lvl1pPr algn="l">
              <a:defRPr sz="2333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70891" y="318558"/>
            <a:ext cx="5963708" cy="6828631"/>
          </a:xfrm>
        </p:spPr>
        <p:txBody>
          <a:bodyPr/>
          <a:lstStyle>
            <a:lvl1pPr>
              <a:defRPr sz="3733"/>
            </a:lvl1pPr>
            <a:lvl2pPr>
              <a:defRPr sz="3267"/>
            </a:lvl2pPr>
            <a:lvl3pPr>
              <a:defRPr sz="2800"/>
            </a:lvl3pPr>
            <a:lvl4pPr>
              <a:defRPr sz="2333"/>
            </a:lvl4pPr>
            <a:lvl5pPr>
              <a:defRPr sz="2333"/>
            </a:lvl5pPr>
            <a:lvl6pPr>
              <a:defRPr sz="2333"/>
            </a:lvl6pPr>
            <a:lvl7pPr>
              <a:defRPr sz="2333"/>
            </a:lvl7pPr>
            <a:lvl8pPr>
              <a:defRPr sz="2333"/>
            </a:lvl8pPr>
            <a:lvl9pPr>
              <a:defRPr sz="2333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533400" y="1674283"/>
            <a:ext cx="3509699" cy="5472907"/>
          </a:xfrm>
        </p:spPr>
        <p:txBody>
          <a:bodyPr/>
          <a:lstStyle>
            <a:lvl1pPr marL="0" indent="0">
              <a:buNone/>
              <a:defRPr sz="1633"/>
            </a:lvl1pPr>
            <a:lvl2pPr marL="533400" indent="0">
              <a:buNone/>
              <a:defRPr sz="1400"/>
            </a:lvl2pPr>
            <a:lvl3pPr marL="1066800" indent="0">
              <a:buNone/>
              <a:defRPr sz="1167"/>
            </a:lvl3pPr>
            <a:lvl4pPr marL="1600200" indent="0">
              <a:buNone/>
              <a:defRPr sz="1050"/>
            </a:lvl4pPr>
            <a:lvl5pPr marL="2133600" indent="0">
              <a:buNone/>
              <a:defRPr sz="1050"/>
            </a:lvl5pPr>
            <a:lvl6pPr marL="2667000" indent="0">
              <a:buNone/>
              <a:defRPr sz="1050"/>
            </a:lvl6pPr>
            <a:lvl7pPr marL="3200400" indent="0">
              <a:buNone/>
              <a:defRPr sz="1050"/>
            </a:lvl7pPr>
            <a:lvl8pPr marL="3733800" indent="0">
              <a:buNone/>
              <a:defRPr sz="1050"/>
            </a:lvl8pPr>
            <a:lvl9pPr marL="4267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A28E40-8722-4D1F-A912-68A4C586C6C0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69948319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091003" y="5600700"/>
            <a:ext cx="6400800" cy="661194"/>
          </a:xfrm>
        </p:spPr>
        <p:txBody>
          <a:bodyPr anchor="b"/>
          <a:lstStyle>
            <a:lvl1pPr algn="l">
              <a:defRPr sz="2333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091003" y="714904"/>
            <a:ext cx="6400800" cy="4800600"/>
          </a:xfrm>
        </p:spPr>
        <p:txBody>
          <a:bodyPr/>
          <a:lstStyle>
            <a:lvl1pPr marL="0" indent="0">
              <a:buNone/>
              <a:defRPr sz="3733"/>
            </a:lvl1pPr>
            <a:lvl2pPr marL="533400" indent="0">
              <a:buNone/>
              <a:defRPr sz="3267"/>
            </a:lvl2pPr>
            <a:lvl3pPr marL="1066800" indent="0">
              <a:buNone/>
              <a:defRPr sz="2800"/>
            </a:lvl3pPr>
            <a:lvl4pPr marL="1600200" indent="0">
              <a:buNone/>
              <a:defRPr sz="2333"/>
            </a:lvl4pPr>
            <a:lvl5pPr marL="2133600" indent="0">
              <a:buNone/>
              <a:defRPr sz="2333"/>
            </a:lvl5pPr>
            <a:lvl6pPr marL="2667000" indent="0">
              <a:buNone/>
              <a:defRPr sz="2333"/>
            </a:lvl6pPr>
            <a:lvl7pPr marL="3200400" indent="0">
              <a:buNone/>
              <a:defRPr sz="2333"/>
            </a:lvl7pPr>
            <a:lvl8pPr marL="3733800" indent="0">
              <a:buNone/>
              <a:defRPr sz="2333"/>
            </a:lvl8pPr>
            <a:lvl9pPr marL="4267200" indent="0">
              <a:buNone/>
              <a:defRPr sz="2333"/>
            </a:lvl9pPr>
          </a:lstStyle>
          <a:p>
            <a:pPr lvl="0"/>
            <a:r>
              <a:rPr lang="zh-CN" altLang="en-US" noProof="0" smtClean="0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091003" y="6261894"/>
            <a:ext cx="6400800" cy="939006"/>
          </a:xfrm>
        </p:spPr>
        <p:txBody>
          <a:bodyPr/>
          <a:lstStyle>
            <a:lvl1pPr marL="0" indent="0">
              <a:buNone/>
              <a:defRPr sz="1633"/>
            </a:lvl1pPr>
            <a:lvl2pPr marL="533400" indent="0">
              <a:buNone/>
              <a:defRPr sz="1400"/>
            </a:lvl2pPr>
            <a:lvl3pPr marL="1066800" indent="0">
              <a:buNone/>
              <a:defRPr sz="1167"/>
            </a:lvl3pPr>
            <a:lvl4pPr marL="1600200" indent="0">
              <a:buNone/>
              <a:defRPr sz="1050"/>
            </a:lvl4pPr>
            <a:lvl5pPr marL="2133600" indent="0">
              <a:buNone/>
              <a:defRPr sz="1050"/>
            </a:lvl5pPr>
            <a:lvl6pPr marL="2667000" indent="0">
              <a:buNone/>
              <a:defRPr sz="1050"/>
            </a:lvl6pPr>
            <a:lvl7pPr marL="3200400" indent="0">
              <a:buNone/>
              <a:defRPr sz="1050"/>
            </a:lvl7pPr>
            <a:lvl8pPr marL="3733800" indent="0">
              <a:buNone/>
              <a:defRPr sz="1050"/>
            </a:lvl8pPr>
            <a:lvl9pPr marL="4267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826E4A-BFA5-49A1-BB8F-967C4430700D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287116317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C1A1B9-CA92-4005-8AF2-41EA4D4469F4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117994288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828757" y="800100"/>
            <a:ext cx="2491051" cy="60452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51896" y="800100"/>
            <a:ext cx="7299061" cy="60452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D589A2-6E90-4914-A139-E5029486DD2F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4205814775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fourObj" preserve="1">
  <p:cSld name="标题和四项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55600" y="2311400"/>
            <a:ext cx="4893204" cy="21780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5426604" y="2311400"/>
            <a:ext cx="4893204" cy="21780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355600" y="4667250"/>
            <a:ext cx="4893204" cy="21780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5426604" y="4667250"/>
            <a:ext cx="4893204" cy="21780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8F394E-76D4-4E53-BC41-BC006F38A82D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824432863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AndObj" preserve="1">
  <p:cSld name="标题，文本与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55600" y="2311400"/>
            <a:ext cx="4893204" cy="4533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426604" y="2311400"/>
            <a:ext cx="4893204" cy="4533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9F5AFC-A558-4D63-A037-A7413069CC92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218484477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AndTx" preserve="1">
  <p:cSld name="标题，内容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55600" y="2311400"/>
            <a:ext cx="4893204" cy="4533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5426604" y="2311400"/>
            <a:ext cx="4893204" cy="4533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193900-1ABC-49EE-BF3C-2BD07F97C7A3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245693474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OverChart" preserve="1">
  <p:cSld name="垂直排列标题且文本在图表之上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828757" y="800100"/>
            <a:ext cx="2491051" cy="60452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sz="half" idx="1"/>
          </p:nvPr>
        </p:nvSpPr>
        <p:spPr>
          <a:xfrm>
            <a:off x="351896" y="800100"/>
            <a:ext cx="7299061" cy="29337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图表占位符 3"/>
          <p:cNvSpPr>
            <a:spLocks noGrp="1"/>
          </p:cNvSpPr>
          <p:nvPr>
            <p:ph type="chart" sz="half" idx="2"/>
          </p:nvPr>
        </p:nvSpPr>
        <p:spPr>
          <a:xfrm>
            <a:off x="351896" y="3911600"/>
            <a:ext cx="7299061" cy="2933700"/>
          </a:xfrm>
        </p:spPr>
        <p:txBody>
          <a:bodyPr/>
          <a:lstStyle/>
          <a:p>
            <a:pPr lvl="0"/>
            <a:r>
              <a:rPr lang="zh-CN" altLang="en-US" noProof="0" smtClean="0"/>
              <a:t>单击图标添加图表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984101-6419-4CA6-AC35-DE02A5F87090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126566662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AndMedia" preserve="1">
  <p:cSld name="标题，文本与媒体剪辑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55600" y="2311400"/>
            <a:ext cx="4893204" cy="4533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媒体占位符 3"/>
          <p:cNvSpPr>
            <a:spLocks noGrp="1"/>
          </p:cNvSpPr>
          <p:nvPr>
            <p:ph type="media" sz="half" idx="2"/>
          </p:nvPr>
        </p:nvSpPr>
        <p:spPr>
          <a:xfrm>
            <a:off x="5426604" y="2311400"/>
            <a:ext cx="4893204" cy="4533900"/>
          </a:xfrm>
        </p:spPr>
        <p:txBody>
          <a:bodyPr/>
          <a:lstStyle/>
          <a:p>
            <a:pPr lvl="0"/>
            <a:r>
              <a:rPr lang="zh-CN" altLang="en-US" noProof="0" smtClean="0"/>
              <a:t>单击图标添加媒体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AC9BF4-1FE2-415C-A614-44D3585B9A10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761252177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OverObj" preserve="1">
  <p:cSld name="标题和文本在内容之上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55600" y="2311400"/>
            <a:ext cx="9964208" cy="21780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355600" y="4667250"/>
            <a:ext cx="9964208" cy="21780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652DE8-3DBC-46B9-9CC5-0886EBE04BAB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451971863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AndTx" preserve="1">
  <p:cSld name="标题，两项内容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55600" y="2311400"/>
            <a:ext cx="4893204" cy="21780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355600" y="4667250"/>
            <a:ext cx="4893204" cy="21780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half" idx="3"/>
          </p:nvPr>
        </p:nvSpPr>
        <p:spPr>
          <a:xfrm>
            <a:off x="5426604" y="2311400"/>
            <a:ext cx="4893204" cy="4533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AF6ECB-560F-4837-885D-265ED2E01456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018965101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clipArtAndVertTx" preserve="1">
  <p:cSld name="标题，剪贴画与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剪贴画占位符 2"/>
          <p:cNvSpPr>
            <a:spLocks noGrp="1"/>
          </p:cNvSpPr>
          <p:nvPr>
            <p:ph type="clipArt" sz="half" idx="1"/>
          </p:nvPr>
        </p:nvSpPr>
        <p:spPr>
          <a:xfrm>
            <a:off x="355600" y="2311400"/>
            <a:ext cx="4893204" cy="4533900"/>
          </a:xfrm>
        </p:spPr>
        <p:txBody>
          <a:bodyPr/>
          <a:lstStyle/>
          <a:p>
            <a:pPr lvl="0"/>
            <a:r>
              <a:rPr lang="zh-CN" altLang="en-US" noProof="0" smtClean="0"/>
              <a:t>单击图标添加联机映像</a:t>
            </a:r>
          </a:p>
        </p:txBody>
      </p:sp>
      <p:sp>
        <p:nvSpPr>
          <p:cNvPr id="4" name="竖排文字占位符 3"/>
          <p:cNvSpPr>
            <a:spLocks noGrp="1"/>
          </p:cNvSpPr>
          <p:nvPr>
            <p:ph type="body" orient="vert" sz="half" idx="2"/>
          </p:nvPr>
        </p:nvSpPr>
        <p:spPr>
          <a:xfrm>
            <a:off x="5426604" y="2311400"/>
            <a:ext cx="4893204" cy="45339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EDB86A-1C5B-4CCB-B952-35A987FA7FE1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341594646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OverTx" preserve="1">
  <p:cSld name="标题和两项内容在文本之上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55600" y="2311400"/>
            <a:ext cx="4893204" cy="21780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5426604" y="2311400"/>
            <a:ext cx="4893204" cy="21780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half" idx="3"/>
          </p:nvPr>
        </p:nvSpPr>
        <p:spPr>
          <a:xfrm>
            <a:off x="355600" y="4667250"/>
            <a:ext cx="9964208" cy="21780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0DCB7B-4EA1-4876-94E2-C0D91F29BF6F}" type="slidenum">
              <a:rPr lang="en-US" altLang="zh-CN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833581120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grpSp>
        <p:nvGrpSpPr>
          <p:cNvPr id="303106" name=""/>
          <p:cNvGrpSpPr/>
          <p:nvPr/>
        </p:nvGrpSpPr>
        <p:grpSpPr>
          <a:xfrm>
            <a:off x="0" y="0"/>
            <a:ext cx="10668000" cy="8001000"/>
            <a:chExt cx="5760" cy="4320"/>
          </a:xfrm>
        </p:grpSpPr>
        <p:grpSp>
          <p:nvGrpSpPr>
            <p:cNvPr id="303107" name=""/>
            <p:cNvGrpSpPr/>
            <p:nvPr/>
          </p:nvGrpSpPr>
          <p:grpSpPr>
            <a:xfrm>
              <a:off x="0" y="0"/>
              <a:ext cx="5760" cy="4320"/>
              <a:chExt cx="5760" cy="4320"/>
            </a:xfrm>
          </p:grpSpPr>
          <p:sp>
            <p:nvSpPr>
              <p:cNvPr id="303108" name=""/>
              <p:cNvSpPr/>
              <p:nvPr/>
            </p:nvSpPr>
            <p:spPr bwMode="ltGray">
              <a:xfrm>
                <a:off x="0" y="1248"/>
                <a:ext cx="5760" cy="11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 sz="14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303110" name=""/>
            <p:cNvSpPr/>
            <p:nvPr/>
          </p:nvSpPr>
          <p:spPr bwMode="white">
            <a:xfrm>
              <a:off x="816" y="2592"/>
              <a:ext cx="701" cy="1728"/>
            </a:xfrm>
            <a:prstGeom prst="rect">
              <a:avLst/>
            </a:prstGeom>
            <a:solidFill>
              <a:schemeClr val="bg1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CN" altLang="en-US" sz="14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303111" name=""/>
          <p:cNvGrpSpPr/>
          <p:nvPr/>
        </p:nvGrpSpPr>
        <p:grpSpPr>
          <a:xfrm>
            <a:off x="0" y="1600200"/>
            <a:ext cx="9805988" cy="1454150"/>
            <a:chOff x="0" y="864"/>
            <a:chExt cx="5295" cy="785"/>
          </a:xfrm>
        </p:grpSpPr>
        <p:sp>
          <p:nvSpPr>
            <p:cNvPr id="303112" name=""/>
            <p:cNvSpPr/>
            <p:nvPr/>
          </p:nvSpPr>
          <p:spPr bwMode="auto">
            <a:xfrm rot="21060000">
              <a:off x="0" y="1477"/>
              <a:ext cx="1059" cy="172"/>
            </a:xfrm>
            <a:custGeom>
              <a:rect l="l" t="t" r="r" b="b"/>
              <a:pathLst>
                <a:path w="1059" h="172">
                  <a:moveTo>
                    <a:pt x="1059" y="0"/>
                  </a:moveTo>
                  <a:cubicBezTo>
                    <a:pt x="543" y="45"/>
                    <a:pt x="291" y="112"/>
                    <a:pt x="147" y="144"/>
                  </a:cubicBezTo>
                  <a:cubicBezTo>
                    <a:pt x="0" y="172"/>
                    <a:pt x="153" y="147"/>
                    <a:pt x="177" y="171"/>
                  </a:cubicBezTo>
                  <a:cubicBezTo>
                    <a:pt x="329" y="151"/>
                    <a:pt x="339" y="99"/>
                    <a:pt x="1059" y="24"/>
                  </a:cubicBezTo>
                  <a:cubicBezTo>
                    <a:pt x="1059" y="24"/>
                    <a:pt x="1059" y="0"/>
                    <a:pt x="1059" y="0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 w="9525" cap="flat" cmpd="sng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1" lang="zh-CN" altLang="en-US" sz="14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303113" name=""/>
            <p:cNvSpPr/>
            <p:nvPr/>
          </p:nvSpPr>
          <p:spPr>
            <a:xfrm rot="21060000">
              <a:off x="1173" y="864"/>
              <a:ext cx="4122" cy="630"/>
            </a:xfrm>
            <a:custGeom>
              <a:rect l="l" t="t" r="r" b="b"/>
              <a:pathLst>
                <a:path w="4122" h="630">
                  <a:moveTo>
                    <a:pt x="0" y="204"/>
                  </a:moveTo>
                  <a:cubicBezTo>
                    <a:pt x="255" y="198"/>
                    <a:pt x="1686" y="0"/>
                    <a:pt x="3544" y="348"/>
                  </a:cubicBezTo>
                  <a:cubicBezTo>
                    <a:pt x="4122" y="464"/>
                    <a:pt x="3754" y="614"/>
                    <a:pt x="3680" y="630"/>
                  </a:cubicBezTo>
                  <a:cubicBezTo>
                    <a:pt x="3680" y="630"/>
                    <a:pt x="3642" y="626"/>
                    <a:pt x="3616" y="624"/>
                  </a:cubicBezTo>
                  <a:cubicBezTo>
                    <a:pt x="3678" y="612"/>
                    <a:pt x="4118" y="488"/>
                    <a:pt x="3534" y="368"/>
                  </a:cubicBezTo>
                  <a:cubicBezTo>
                    <a:pt x="2029" y="98"/>
                    <a:pt x="696" y="156"/>
                    <a:pt x="17" y="231"/>
                  </a:cubicBezTo>
                  <a:cubicBezTo>
                    <a:pt x="17" y="231"/>
                    <a:pt x="0" y="204"/>
                    <a:pt x="0" y="20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CN" altLang="en-US" sz="14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303114" name=""/>
            <p:cNvGrpSpPr/>
            <p:nvPr/>
          </p:nvGrpSpPr>
          <p:grpSpPr>
            <a:xfrm>
              <a:off x="1008" y="1248"/>
              <a:ext cx="288" cy="288"/>
              <a:chOff x="1033" y="326"/>
              <a:chExt cx="192" cy="192"/>
            </a:xfrm>
          </p:grpSpPr>
          <p:sp>
            <p:nvSpPr>
              <p:cNvPr id="303115" name=""/>
              <p:cNvSpPr/>
              <p:nvPr/>
            </p:nvSpPr>
            <p:spPr>
              <a:xfrm>
                <a:off x="1033" y="326"/>
                <a:ext cx="192" cy="192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rgbClr val="000000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 sz="14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03116" name=""/>
              <p:cNvSpPr/>
              <p:nvPr/>
            </p:nvSpPr>
            <p:spPr>
              <a:xfrm>
                <a:off x="1129" y="377"/>
                <a:ext cx="47" cy="48"/>
              </a:xfrm>
              <a:prstGeom prst="ellipse">
                <a:avLst/>
              </a:prstGeom>
              <a:gradFill rotWithShape="0">
                <a:gsLst>
                  <a:gs pos="0">
                    <a:srgbClr val="FFFFCC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 sz="14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03117" name=""/>
              <p:cNvSpPr/>
              <p:nvPr/>
            </p:nvSpPr>
            <p:spPr>
              <a:xfrm>
                <a:off x="1063" y="350"/>
                <a:ext cx="47" cy="48"/>
              </a:xfrm>
              <a:prstGeom prst="ellipse">
                <a:avLst/>
              </a:prstGeom>
              <a:gradFill rotWithShape="0">
                <a:gsLst>
                  <a:gs pos="0">
                    <a:srgbClr val="FFFFCC"/>
                  </a:gs>
                  <a:gs pos="100000">
                    <a:srgbClr val="000000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 sz="14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03118" name=""/>
              <p:cNvSpPr/>
              <p:nvPr/>
            </p:nvSpPr>
            <p:spPr>
              <a:xfrm>
                <a:off x="1063" y="404"/>
                <a:ext cx="47" cy="48"/>
              </a:xfrm>
              <a:prstGeom prst="ellipse">
                <a:avLst/>
              </a:prstGeom>
              <a:gradFill rotWithShape="0">
                <a:gsLst>
                  <a:gs pos="0">
                    <a:srgbClr val="FFFFCC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 sz="14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03119" name=""/>
              <p:cNvSpPr/>
              <p:nvPr/>
            </p:nvSpPr>
            <p:spPr>
              <a:xfrm>
                <a:off x="1108" y="422"/>
                <a:ext cx="47" cy="48"/>
              </a:xfrm>
              <a:prstGeom prst="ellipse">
                <a:avLst/>
              </a:prstGeom>
              <a:gradFill rotWithShape="0">
                <a:gsLst>
                  <a:gs pos="0">
                    <a:srgbClr val="FFFFCC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 sz="14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03120" name=""/>
              <p:cNvSpPr/>
              <p:nvPr/>
            </p:nvSpPr>
            <p:spPr>
              <a:xfrm>
                <a:off x="1168" y="416"/>
                <a:ext cx="47" cy="48"/>
              </a:xfrm>
              <a:prstGeom prst="ellipse">
                <a:avLst/>
              </a:prstGeom>
              <a:gradFill rotWithShape="0">
                <a:gsLst>
                  <a:gs pos="0">
                    <a:srgbClr val="FFFFCC"/>
                  </a:gs>
                  <a:gs pos="100000">
                    <a:srgbClr val="000000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 sz="14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03121" name=""/>
              <p:cNvSpPr/>
              <p:nvPr/>
            </p:nvSpPr>
            <p:spPr>
              <a:xfrm>
                <a:off x="1120" y="461"/>
                <a:ext cx="47" cy="48"/>
              </a:xfrm>
              <a:prstGeom prst="ellipse">
                <a:avLst/>
              </a:prstGeom>
              <a:gradFill rotWithShape="0">
                <a:gsLst>
                  <a:gs pos="0">
                    <a:srgbClr val="FFFFCC"/>
                  </a:gs>
                  <a:gs pos="100000">
                    <a:srgbClr val="000000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 sz="14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03122" name=""/>
              <p:cNvSpPr/>
              <p:nvPr/>
            </p:nvSpPr>
            <p:spPr>
              <a:xfrm>
                <a:off x="1063" y="452"/>
                <a:ext cx="47" cy="48"/>
              </a:xfrm>
              <a:prstGeom prst="ellipse">
                <a:avLst/>
              </a:prstGeom>
              <a:gradFill rotWithShape="0">
                <a:gsLst>
                  <a:gs pos="0">
                    <a:srgbClr val="FFFFCC"/>
                  </a:gs>
                  <a:gs pos="100000">
                    <a:srgbClr val="000000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 sz="14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03123" name=""/>
              <p:cNvSpPr/>
              <p:nvPr/>
            </p:nvSpPr>
            <p:spPr>
              <a:xfrm>
                <a:off x="1117" y="329"/>
                <a:ext cx="47" cy="48"/>
              </a:xfrm>
              <a:prstGeom prst="ellipse">
                <a:avLst/>
              </a:prstGeom>
              <a:gradFill rotWithShape="0">
                <a:gsLst>
                  <a:gs pos="0">
                    <a:srgbClr val="FFFFCC"/>
                  </a:gs>
                  <a:gs pos="100000">
                    <a:srgbClr val="000000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 sz="14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</p:grpSp>
      </p:grpSp>
      <p:sp>
        <p:nvSpPr>
          <p:cNvPr id="303124" name=""/>
          <p:cNvSpPr/>
          <p:nvPr>
            <p:ph type="ctrTitle"/>
          </p:nvPr>
        </p:nvSpPr>
        <p:spPr>
          <a:xfrm>
            <a:off x="2133600" y="2489200"/>
            <a:ext cx="8534400" cy="1866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500" b="0" i="0" u="none">
                <a:solidFill>
                  <a:schemeClr val="tx2"/>
                </a:solidFill>
                <a:latin typeface="Arial Narrow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3125" name=""/>
          <p:cNvSpPr/>
          <p:nvPr>
            <p:ph type="subTitle" idx="1"/>
          </p:nvPr>
        </p:nvSpPr>
        <p:spPr>
          <a:xfrm>
            <a:off x="1600200" y="4978400"/>
            <a:ext cx="7467600" cy="2044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1" tIns="45716" rIns="91431" bIns="45716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1827212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303126" name=""/>
          <p:cNvSpPr/>
          <p:nvPr>
            <p:ph type="dt" sz="half" idx="2"/>
          </p:nvPr>
        </p:nvSpPr>
        <p:spPr>
          <a:xfrm>
            <a:off x="1600200" y="7289800"/>
            <a:ext cx="2222500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1" tIns="45716" rIns="91431" bIns="45716">
            <a:noAutofit/>
          </a:bodyPr>
          <a:lstStyle>
            <a:lvl1pPr>
              <a:defRPr lang="zh-CN" altLang="en-US"/>
            </a:lvl1pPr>
            <a:lvl2pPr>
              <a:defRPr lang="zh-CN" altLang="en-US"/>
            </a:lvl2pPr>
            <a:lvl3pPr>
              <a:defRPr lang="zh-CN" altLang="en-US"/>
            </a:lvl3pPr>
            <a:lvl4pPr>
              <a:defRPr lang="zh-CN" altLang="en-US"/>
            </a:lvl4pPr>
            <a:lvl5pPr marL="1827212" indent="0">
              <a:defRPr lang="zh-CN" altLang="en-US"/>
            </a:lvl5pPr>
          </a:lstStyle>
          <a:p>
            <a:pPr lvl="0"/>
            <a:fld id="{54F349E4-2BFE-4EA7-9A82-A163A4F6956C}" type="datetime1">
              <a:rPr kumimoji="0" sz="1400">
                <a:latin typeface="Arial Narrow" pitchFamily="34" charset="0"/>
              </a:rPr>
              <a:t>*</a:t>
            </a:fld>
          </a:p>
        </p:txBody>
      </p:sp>
      <p:sp>
        <p:nvSpPr>
          <p:cNvPr id="303127" name=""/>
          <p:cNvSpPr/>
          <p:nvPr>
            <p:ph type="ftr" sz="quarter" idx="3"/>
          </p:nvPr>
        </p:nvSpPr>
        <p:spPr>
          <a:xfrm>
            <a:off x="4356100" y="7289800"/>
            <a:ext cx="3378200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1" tIns="45716" rIns="91431" bIns="45716">
            <a:noAutofit/>
          </a:bodyPr>
          <a:lstStyle>
            <a:lvl1pPr>
              <a:defRPr lang="zh-CN" altLang="en-US"/>
            </a:lvl1pPr>
            <a:lvl2pPr>
              <a:defRPr lang="zh-CN" altLang="en-US"/>
            </a:lvl2pPr>
            <a:lvl3pPr>
              <a:defRPr lang="zh-CN" altLang="en-US"/>
            </a:lvl3pPr>
            <a:lvl4pPr>
              <a:defRPr lang="zh-CN" altLang="en-US"/>
            </a:lvl4pPr>
            <a:lvl5pPr marL="1827212" indent="0">
              <a:defRPr lang="zh-CN" altLang="en-US"/>
            </a:lvl5pPr>
          </a:lstStyle>
          <a:p>
            <a:pPr lvl="0" algn="ctr"/>
            <a:fld id="{36819814-6D89-49B5-96E8-CC6C7C386F92}" type="footer">
              <a:rPr kumimoji="0" sz="1400">
                <a:latin typeface="Arial Narrow" pitchFamily="34" charset="0"/>
              </a:rPr>
              <a:t>*</a:t>
            </a:fld>
          </a:p>
        </p:txBody>
      </p:sp>
      <p:sp>
        <p:nvSpPr>
          <p:cNvPr id="303128" name=""/>
          <p:cNvSpPr/>
          <p:nvPr>
            <p:ph type="sldNum" sz="quarter" idx="4"/>
          </p:nvPr>
        </p:nvSpPr>
        <p:spPr>
          <a:xfrm>
            <a:off x="8267700" y="7289800"/>
            <a:ext cx="2222500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1" tIns="45716" rIns="91431" bIns="45716">
            <a:noAutofit/>
          </a:bodyPr>
          <a:lstStyle>
            <a:lvl1pPr>
              <a:defRPr lang="zh-CN" altLang="en-US"/>
            </a:lvl1pPr>
            <a:lvl2pPr>
              <a:defRPr lang="zh-CN" altLang="en-US"/>
            </a:lvl2pPr>
            <a:lvl3pPr>
              <a:defRPr lang="zh-CN" altLang="en-US"/>
            </a:lvl3pPr>
            <a:lvl4pPr>
              <a:defRPr lang="zh-CN" altLang="en-US"/>
            </a:lvl4pPr>
            <a:lvl5pPr marL="1827212" indent="0">
              <a:defRPr lang="zh-CN" altLang="en-US"/>
            </a:lvl5pPr>
          </a:lstStyle>
          <a:p>
            <a:pPr lvl="0" algn="r"/>
            <a:fld id="{2EA7D5BA-42AC-4CD1-92A2-2B604DA43609}" type="slidenum">
              <a:rPr kumimoji="0" sz="1400">
                <a:latin typeface="Arial Narrow" pitchFamily="34" charset="0"/>
              </a:rPr>
              <a:t>*</a:t>
            </a:fld>
          </a:p>
        </p:txBody>
      </p:sp>
    </p:spTree>
  </p:cSld>
  <p:clrMapOvr>
    <a:masterClrMapping/>
  </p:clrMapOvr>
  <p:transition spd="med">
    <p:random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Blank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A3250C7E-CE6A-4C28-AFCD-AD8B97F584FC}" type="datetime1">
              <a:rPr kumimoji="0" sz="1400">
                <a:latin typeface="Arial Narrow" pitchFamily="34" charset="0"/>
              </a:rPr>
              <a:t>*</a:t>
            </a:fld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5BFC1EF-1720-42BC-8C52-E80EE098FDD7}" type="footer">
              <a:rPr kumimoji="0" sz="1400">
                <a:latin typeface="Arial Narrow" pitchFamily="34" charset="0"/>
              </a:rPr>
              <a:t>*</a:t>
            </a:fld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Arial Narrow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and Content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FE6E18E8-1204-4B2B-A89E-0BF971B33CFA}" type="datetime1">
              <a:rPr kumimoji="0" sz="1400">
                <a:latin typeface="Arial Narrow" pitchFamily="34" charset="0"/>
              </a:rPr>
              <a:t>*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FD021E2-B5E4-48D0-8B5F-D86EFEB1EEBE}" type="footer">
              <a:rPr kumimoji="0" sz="1400">
                <a:latin typeface="Arial Narrow" pitchFamily="34" charset="0"/>
              </a:rPr>
              <a:t>*</a:t>
            </a:fld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Arial Narrow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Two Content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866900"/>
            <a:ext cx="4711700" cy="528029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22900" y="1866900"/>
            <a:ext cx="4711700" cy="528029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fld id="{C37BCDDC-9C34-433D-B087-BCE07B491D12}" type="datetime1">
              <a:rPr kumimoji="0" sz="1400">
                <a:latin typeface="Arial Narrow" pitchFamily="34" charset="0"/>
              </a:rPr>
              <a:t>*</a:t>
            </a:fld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646A6CC6-3985-42AD-87DB-1F5008C2DDBF}" type="footer">
              <a:rPr kumimoji="0" sz="1400">
                <a:latin typeface="Arial Narrow" pitchFamily="34" charset="0"/>
              </a:rPr>
              <a:t>*</a:t>
            </a:fld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Arial Narrow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slideLayout" Target="../slideLayouts/slideLayout33.xml" /><Relationship Id="rId3" Type="http://schemas.openxmlformats.org/officeDocument/2006/relationships/slideLayout" Target="../slideLayouts/slideLayout34.xml" /><Relationship Id="rId4" Type="http://schemas.openxmlformats.org/officeDocument/2006/relationships/slideLayout" Target="../slideLayouts/slideLayout35.xml" /><Relationship Id="rId5" Type="http://schemas.openxmlformats.org/officeDocument/2006/relationships/image" Target="../media/image1.png" /><Relationship Id="rId6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51896" y="800100"/>
            <a:ext cx="9964208" cy="133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55600" y="2311400"/>
            <a:ext cx="9964208" cy="453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2129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51896" y="7023100"/>
            <a:ext cx="2670704" cy="5556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 algn="l" rtl="0" eaLnBrk="1" hangingPunct="0">
              <a:defRPr kumimoji="0" lang="zh-CN" altLang="en-US" sz="2100"/>
            </a:defPPr>
            <a:lvl1pPr marL="0" indent="0" algn="l" defTabSz="1066800" rtl="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633" b="0" i="0" u="none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/>
            </a:pPr>
            <a:endParaRPr lang="en-US" altLang="zh-CN"/>
          </a:p>
        </p:txBody>
      </p:sp>
      <p:sp>
        <p:nvSpPr>
          <p:cNvPr id="2129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44900" y="7023100"/>
            <a:ext cx="3378200" cy="5556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 algn="l" rtl="0" eaLnBrk="1" hangingPunct="0">
              <a:defRPr kumimoji="0" lang="zh-CN" altLang="en-US" sz="2100"/>
            </a:defPPr>
            <a:lvl1pPr marL="0" indent="0" algn="ctr" defTabSz="1066800" rtl="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633" b="0" i="0" u="none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/>
            </a:pPr>
            <a:endParaRPr lang="en-US" altLang="zh-CN"/>
          </a:p>
        </p:txBody>
      </p:sp>
      <p:sp>
        <p:nvSpPr>
          <p:cNvPr id="2129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45400" y="7023100"/>
            <a:ext cx="2670704" cy="5556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 algn="l" rtl="0" eaLnBrk="1" hangingPunct="0">
              <a:defRPr kumimoji="0" lang="zh-CN" altLang="en-US" sz="2100"/>
            </a:defPPr>
            <a:lvl1pPr marL="0" indent="0" algn="r" defTabSz="1066800" rtl="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633" b="0" i="0" u="none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fld id="{C581296A-DE29-46BD-BC3B-BF993CBE0A88}" type="slidenum">
              <a:rPr lang="en-US" altLang="zh-CN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  <p:sldLayoutId id="2147483741" r:id="rId18"/>
    <p:sldLayoutId id="2147483742" r:id="rId19"/>
    <p:sldLayoutId id="2147483743" r:id="rId20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5133">
          <a:solidFill>
            <a:schemeClr val="accent5">
              <a:lumMod val="10000"/>
            </a:schemeClr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133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133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133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133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533400" algn="ctr" rtl="0" eaLnBrk="1" fontAlgn="base" hangingPunct="1">
        <a:spcBef>
          <a:spcPct val="0"/>
        </a:spcBef>
        <a:spcAft>
          <a:spcPct val="0"/>
        </a:spcAft>
        <a:defRPr sz="5133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1066800" algn="ctr" rtl="0" eaLnBrk="1" fontAlgn="base" hangingPunct="1">
        <a:spcBef>
          <a:spcPct val="0"/>
        </a:spcBef>
        <a:spcAft>
          <a:spcPct val="0"/>
        </a:spcAft>
        <a:defRPr sz="5133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600200" algn="ctr" rtl="0" eaLnBrk="1" fontAlgn="base" hangingPunct="1">
        <a:spcBef>
          <a:spcPct val="0"/>
        </a:spcBef>
        <a:spcAft>
          <a:spcPct val="0"/>
        </a:spcAft>
        <a:defRPr sz="5133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2133600" algn="ctr" rtl="0" eaLnBrk="1" fontAlgn="base" hangingPunct="1">
        <a:spcBef>
          <a:spcPct val="0"/>
        </a:spcBef>
        <a:spcAft>
          <a:spcPct val="0"/>
        </a:spcAft>
        <a:defRPr sz="5133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400050" indent="-40005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v"/>
        <a:defRPr sz="3733">
          <a:solidFill>
            <a:schemeClr val="accent5">
              <a:lumMod val="10000"/>
            </a:schemeClr>
          </a:solidFill>
          <a:latin typeface="+mn-lt"/>
          <a:ea typeface="+mn-ea"/>
          <a:cs typeface="+mn-cs"/>
        </a:defRPr>
      </a:lvl1pPr>
      <a:lvl2pPr marL="866775" indent="-333375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itchFamily="2" charset="2"/>
        <a:buChar char=""/>
        <a:defRPr sz="3267">
          <a:solidFill>
            <a:schemeClr val="accent5">
              <a:lumMod val="10000"/>
            </a:schemeClr>
          </a:solidFill>
          <a:latin typeface="+mn-lt"/>
          <a:ea typeface="+mn-ea"/>
        </a:defRPr>
      </a:lvl2pPr>
      <a:lvl3pPr marL="1333500" indent="-2667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800">
          <a:solidFill>
            <a:schemeClr val="accent5">
              <a:lumMod val="10000"/>
            </a:schemeClr>
          </a:solidFill>
          <a:latin typeface="+mn-lt"/>
          <a:ea typeface="+mn-ea"/>
        </a:defRPr>
      </a:lvl3pPr>
      <a:lvl4pPr marL="1866900" indent="-2667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"/>
        <a:defRPr sz="2333">
          <a:solidFill>
            <a:schemeClr val="accent5">
              <a:lumMod val="10000"/>
            </a:schemeClr>
          </a:solidFill>
          <a:latin typeface="+mn-lt"/>
          <a:ea typeface="+mn-ea"/>
        </a:defRPr>
      </a:lvl4pPr>
      <a:lvl5pPr marL="2400300" indent="-2667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333">
          <a:solidFill>
            <a:schemeClr val="accent5">
              <a:lumMod val="10000"/>
            </a:schemeClr>
          </a:solidFill>
          <a:latin typeface="+mn-lt"/>
          <a:ea typeface="+mn-ea"/>
        </a:defRPr>
      </a:lvl5pPr>
      <a:lvl6pPr marL="2933700" indent="-2667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333">
          <a:solidFill>
            <a:schemeClr val="tx1"/>
          </a:solidFill>
          <a:latin typeface="+mn-lt"/>
          <a:ea typeface="+mn-ea"/>
        </a:defRPr>
      </a:lvl6pPr>
      <a:lvl7pPr marL="3467100" indent="-2667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333">
          <a:solidFill>
            <a:schemeClr val="tx1"/>
          </a:solidFill>
          <a:latin typeface="+mn-lt"/>
          <a:ea typeface="+mn-ea"/>
        </a:defRPr>
      </a:lvl7pPr>
      <a:lvl8pPr marL="4000500" indent="-2667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333">
          <a:solidFill>
            <a:schemeClr val="tx1"/>
          </a:solidFill>
          <a:latin typeface="+mn-lt"/>
          <a:ea typeface="+mn-ea"/>
        </a:defRPr>
      </a:lvl8pPr>
      <a:lvl9pPr marL="4533900" indent="-2667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333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106680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33400" algn="l" defTabSz="106680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66800" algn="l" defTabSz="106680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algn="l" defTabSz="106680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33600" algn="l" defTabSz="106680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667000" algn="l" defTabSz="106680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200400" algn="l" defTabSz="106680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733800" algn="l" defTabSz="106680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267200" algn="l" defTabSz="106680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grpSp>
        <p:nvGrpSpPr>
          <p:cNvPr id="302082" name=""/>
          <p:cNvGrpSpPr/>
          <p:nvPr/>
        </p:nvGrpSpPr>
        <p:grpSpPr>
          <a:xfrm>
            <a:off x="-26988" y="-165100"/>
            <a:ext cx="10694988" cy="8166100"/>
            <a:chOff x="-15" y="-89"/>
            <a:chExt cx="5775" cy="4409"/>
          </a:xfrm>
        </p:grpSpPr>
        <p:sp>
          <p:nvSpPr>
            <p:cNvPr id="302083" name=""/>
            <p:cNvSpPr/>
            <p:nvPr/>
          </p:nvSpPr>
          <p:spPr bwMode="ltGray">
            <a:xfrm>
              <a:off x="0" y="301"/>
              <a:ext cx="5760" cy="727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CN" altLang="en-US" sz="14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302085" name=""/>
            <p:cNvGrpSpPr/>
            <p:nvPr/>
          </p:nvGrpSpPr>
          <p:grpSpPr>
            <a:xfrm>
              <a:off x="-15" y="-89"/>
              <a:ext cx="5295" cy="785"/>
              <a:chOff x="20" y="-89"/>
              <a:chExt cx="5295" cy="785"/>
            </a:xfrm>
          </p:grpSpPr>
          <p:sp>
            <p:nvSpPr>
              <p:cNvPr id="302086" name=""/>
              <p:cNvSpPr/>
              <p:nvPr/>
            </p:nvSpPr>
            <p:spPr bwMode="auto">
              <a:xfrm rot="21060000">
                <a:off x="20" y="524"/>
                <a:ext cx="1059" cy="172"/>
              </a:xfrm>
              <a:custGeom>
                <a:rect l="l" t="t" r="r" b="b"/>
                <a:pathLst>
                  <a:path w="1059" h="172">
                    <a:moveTo>
                      <a:pt x="1059" y="0"/>
                    </a:moveTo>
                    <a:cubicBezTo>
                      <a:pt x="543" y="45"/>
                      <a:pt x="291" y="112"/>
                      <a:pt x="147" y="144"/>
                    </a:cubicBezTo>
                    <a:cubicBezTo>
                      <a:pt x="0" y="172"/>
                      <a:pt x="153" y="147"/>
                      <a:pt x="177" y="171"/>
                    </a:cubicBezTo>
                    <a:cubicBezTo>
                      <a:pt x="329" y="151"/>
                      <a:pt x="339" y="99"/>
                      <a:pt x="1059" y="24"/>
                    </a:cubicBezTo>
                    <a:cubicBezTo>
                      <a:pt x="1059" y="24"/>
                      <a:pt x="1059" y="0"/>
                      <a:pt x="1059" y="0"/>
                    </a:cubicBezTo>
                    <a:close/>
                  </a:path>
                </a:pathLst>
              </a:cu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lin ang="0" scaled="1"/>
              </a:gradFill>
              <a:ln w="9525" cap="flat" cmpd="sng">
                <a:noFill/>
                <a:prstDash val="solid"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 sz="14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02087" name=""/>
              <p:cNvSpPr/>
              <p:nvPr/>
            </p:nvSpPr>
            <p:spPr>
              <a:xfrm rot="21060000">
                <a:off x="1193" y="-89"/>
                <a:ext cx="4122" cy="630"/>
              </a:xfrm>
              <a:custGeom>
                <a:rect l="l" t="t" r="r" b="b"/>
                <a:pathLst>
                  <a:path w="4122" h="630">
                    <a:moveTo>
                      <a:pt x="0" y="204"/>
                    </a:moveTo>
                    <a:cubicBezTo>
                      <a:pt x="255" y="198"/>
                      <a:pt x="1686" y="0"/>
                      <a:pt x="3544" y="348"/>
                    </a:cubicBezTo>
                    <a:cubicBezTo>
                      <a:pt x="4122" y="464"/>
                      <a:pt x="3754" y="614"/>
                      <a:pt x="3680" y="630"/>
                    </a:cubicBezTo>
                    <a:cubicBezTo>
                      <a:pt x="3680" y="630"/>
                      <a:pt x="3642" y="626"/>
                      <a:pt x="3616" y="624"/>
                    </a:cubicBezTo>
                    <a:cubicBezTo>
                      <a:pt x="3678" y="612"/>
                      <a:pt x="4118" y="488"/>
                      <a:pt x="3534" y="368"/>
                    </a:cubicBezTo>
                    <a:cubicBezTo>
                      <a:pt x="2029" y="98"/>
                      <a:pt x="696" y="156"/>
                      <a:pt x="17" y="231"/>
                    </a:cubicBezTo>
                    <a:cubicBezTo>
                      <a:pt x="17" y="231"/>
                      <a:pt x="0" y="204"/>
                      <a:pt x="0" y="204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CN" altLang="en-US" sz="14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grpSp>
            <p:nvGrpSpPr>
              <p:cNvPr id="302088" name=""/>
              <p:cNvGrpSpPr/>
              <p:nvPr/>
            </p:nvGrpSpPr>
            <p:grpSpPr>
              <a:xfrm>
                <a:off x="1033" y="326"/>
                <a:ext cx="192" cy="192"/>
                <a:chOff x="1033" y="326"/>
                <a:chExt cx="192" cy="192"/>
              </a:xfrm>
            </p:grpSpPr>
            <p:sp>
              <p:nvSpPr>
                <p:cNvPr id="302089" name=""/>
                <p:cNvSpPr/>
                <p:nvPr/>
              </p:nvSpPr>
              <p:spPr>
                <a:xfrm>
                  <a:off x="1033" y="326"/>
                  <a:ext cx="192" cy="19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2"/>
                    </a:gs>
                    <a:gs pos="100000">
                      <a:srgbClr val="000000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1" lang="zh-CN" altLang="en-US" sz="14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02090" name=""/>
                <p:cNvSpPr/>
                <p:nvPr/>
              </p:nvSpPr>
              <p:spPr>
                <a:xfrm>
                  <a:off x="1129" y="377"/>
                  <a:ext cx="47" cy="48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FFCC"/>
                    </a:gs>
                    <a:gs pos="100000">
                      <a:schemeClr val="bg2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1" lang="zh-CN" altLang="en-US" sz="14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02091" name=""/>
                <p:cNvSpPr/>
                <p:nvPr/>
              </p:nvSpPr>
              <p:spPr>
                <a:xfrm>
                  <a:off x="1063" y="350"/>
                  <a:ext cx="47" cy="48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FFCC"/>
                    </a:gs>
                    <a:gs pos="100000">
                      <a:srgbClr val="000000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1" lang="zh-CN" altLang="en-US" sz="14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02092" name=""/>
                <p:cNvSpPr/>
                <p:nvPr/>
              </p:nvSpPr>
              <p:spPr>
                <a:xfrm>
                  <a:off x="1063" y="404"/>
                  <a:ext cx="47" cy="48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FFCC"/>
                    </a:gs>
                    <a:gs pos="100000">
                      <a:schemeClr val="bg2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1" lang="zh-CN" altLang="en-US" sz="14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02093" name=""/>
                <p:cNvSpPr/>
                <p:nvPr/>
              </p:nvSpPr>
              <p:spPr>
                <a:xfrm>
                  <a:off x="1108" y="422"/>
                  <a:ext cx="47" cy="48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FFCC"/>
                    </a:gs>
                    <a:gs pos="100000">
                      <a:schemeClr val="bg2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1" lang="zh-CN" altLang="en-US" sz="14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02094" name=""/>
                <p:cNvSpPr/>
                <p:nvPr/>
              </p:nvSpPr>
              <p:spPr>
                <a:xfrm>
                  <a:off x="1168" y="416"/>
                  <a:ext cx="47" cy="48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FFCC"/>
                    </a:gs>
                    <a:gs pos="100000">
                      <a:srgbClr val="000000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1" lang="zh-CN" altLang="en-US" sz="14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02095" name=""/>
                <p:cNvSpPr/>
                <p:nvPr/>
              </p:nvSpPr>
              <p:spPr>
                <a:xfrm>
                  <a:off x="1120" y="461"/>
                  <a:ext cx="47" cy="48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FFCC"/>
                    </a:gs>
                    <a:gs pos="100000">
                      <a:srgbClr val="000000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1" lang="zh-CN" altLang="en-US" sz="14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02096" name=""/>
                <p:cNvSpPr/>
                <p:nvPr/>
              </p:nvSpPr>
              <p:spPr>
                <a:xfrm>
                  <a:off x="1063" y="452"/>
                  <a:ext cx="47" cy="48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FFCC"/>
                    </a:gs>
                    <a:gs pos="100000">
                      <a:srgbClr val="000000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1" lang="zh-CN" altLang="en-US" sz="14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02097" name=""/>
                <p:cNvSpPr/>
                <p:nvPr/>
              </p:nvSpPr>
              <p:spPr>
                <a:xfrm>
                  <a:off x="1117" y="329"/>
                  <a:ext cx="47" cy="48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FFCC"/>
                    </a:gs>
                    <a:gs pos="100000">
                      <a:srgbClr val="000000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1" lang="zh-CN" altLang="en-US" sz="14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1" sz="2400" b="0" i="0" u="none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/>
              </p:txBody>
            </p:sp>
          </p:grpSp>
        </p:grpSp>
        <p:sp>
          <p:nvSpPr>
            <p:cNvPr id="302098" name=""/>
            <p:cNvSpPr/>
            <p:nvPr/>
          </p:nvSpPr>
          <p:spPr bwMode="white">
            <a:xfrm>
              <a:off x="426" y="1185"/>
              <a:ext cx="701" cy="3135"/>
            </a:xfrm>
            <a:prstGeom prst="rect">
              <a:avLst/>
            </a:prstGeom>
            <a:solidFill>
              <a:schemeClr val="bg1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CN" altLang="en-US" sz="14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302099" name=""/>
          <p:cNvSpPr/>
          <p:nvPr>
            <p:ph type="title"/>
          </p:nvPr>
        </p:nvSpPr>
        <p:spPr>
          <a:xfrm>
            <a:off x="1347788" y="533400"/>
            <a:ext cx="9067800" cy="1333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500" b="0" i="0" u="none">
                <a:solidFill>
                  <a:schemeClr val="tx2"/>
                </a:solidFill>
                <a:latin typeface="Arial Narrow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2100" name=""/>
          <p:cNvSpPr/>
          <p:nvPr>
            <p:ph type="body" idx="1"/>
          </p:nvPr>
        </p:nvSpPr>
        <p:spPr>
          <a:xfrm>
            <a:off x="657225" y="2044700"/>
            <a:ext cx="9067800" cy="480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1" tIns="45716" rIns="91431" bIns="45716"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5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141412" indent="-2270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057400" indent="-230188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1"/>
            <a:r>
              <a:t>第五级</a:t>
            </a:r>
          </a:p>
        </p:txBody>
      </p:sp>
      <p:sp>
        <p:nvSpPr>
          <p:cNvPr id="302101" name=""/>
          <p:cNvSpPr/>
          <p:nvPr>
            <p:ph type="dt" sz="half" idx="2"/>
          </p:nvPr>
        </p:nvSpPr>
        <p:spPr>
          <a:xfrm>
            <a:off x="800100" y="7289800"/>
            <a:ext cx="2222500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1" tIns="45716" rIns="91431" bIns="45716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7212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8889C8E9-D4BA-491F-B724-34A959095960}" type="datetime1">
              <a:rPr kumimoji="0" sz="1400">
                <a:latin typeface="Arial Narrow" pitchFamily="34" charset="0"/>
              </a:rPr>
              <a:t>*</a:t>
            </a:fld>
          </a:p>
        </p:txBody>
      </p:sp>
      <p:sp>
        <p:nvSpPr>
          <p:cNvPr id="302102" name=""/>
          <p:cNvSpPr/>
          <p:nvPr>
            <p:ph type="ftr" sz="quarter" idx="3"/>
          </p:nvPr>
        </p:nvSpPr>
        <p:spPr>
          <a:xfrm>
            <a:off x="3644900" y="7289800"/>
            <a:ext cx="3378200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1" tIns="45716" rIns="91431" bIns="45716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7212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fld id="{93D9E6D1-C11A-4D64-AB34-97A52C668776}" type="footer">
              <a:rPr kumimoji="0" sz="1400">
                <a:latin typeface="Arial Narrow" pitchFamily="34" charset="0"/>
              </a:rPr>
              <a:t>*</a:t>
            </a:fld>
          </a:p>
        </p:txBody>
      </p:sp>
      <p:sp>
        <p:nvSpPr>
          <p:cNvPr id="302103" name=""/>
          <p:cNvSpPr/>
          <p:nvPr>
            <p:ph type="sldNum" sz="quarter" idx="4"/>
          </p:nvPr>
        </p:nvSpPr>
        <p:spPr>
          <a:xfrm>
            <a:off x="7645400" y="7289800"/>
            <a:ext cx="2222500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1" tIns="45716" rIns="91431" bIns="45716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7212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/>
            <a:fld id="{728BDADB-979B-4F98-8845-444B6B724012}" type="slidenum">
              <a:rPr kumimoji="0" sz="1400">
                <a:latin typeface="Arial Narrow" pitchFamily="34" charset="0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</p:sldLayoutIdLst>
  <p:transition spd="med">
    <p:random/>
  </p:transition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500" b="0" i="0" u="none">
          <a:solidFill>
            <a:schemeClr val="tx2"/>
          </a:solidFill>
          <a:latin typeface="Arial Narrow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Blip>
          <a:blip r:embed="rId5"/>
        </a:buBlip>
        <a:defRPr kumimoji="1" sz="3200" b="0" i="0" u="none">
          <a:solidFill>
            <a:schemeClr val="tx1"/>
          </a:solidFill>
          <a:latin typeface="Arial Narrow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2800" b="0" i="0" u="none">
          <a:solidFill>
            <a:schemeClr val="tx1"/>
          </a:solidFill>
          <a:latin typeface="Arial Narrow" pitchFamily="34" charset="0"/>
          <a:ea typeface="宋体" pitchFamily="2" charset="-122"/>
        </a:defRPr>
      </a:lvl2pPr>
      <a:lvl3pPr marL="1141412" indent="-227012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2400" b="0" i="0" u="none">
          <a:solidFill>
            <a:schemeClr val="tx1"/>
          </a:solidFill>
          <a:latin typeface="Arial Narrow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2000" b="0" i="0" u="none">
          <a:solidFill>
            <a:schemeClr val="tx1"/>
          </a:solidFill>
          <a:latin typeface="Arial Narrow" pitchFamily="34" charset="0"/>
          <a:ea typeface="宋体" pitchFamily="2" charset="-122"/>
        </a:defRPr>
      </a:lvl4pPr>
      <a:lvl5pPr marL="2057400" indent="-230188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1" sz="2000" b="0" i="0" u="none">
          <a:solidFill>
            <a:schemeClr val="tx1"/>
          </a:solidFill>
          <a:latin typeface="Arial Narrow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themeOverride" Target="../theme/themeOverride2.xml" /><Relationship Id="rId3" Type="http://schemas.openxmlformats.org/officeDocument/2006/relationships/image" Target="../media/image3.jpeg" /><Relationship Id="rId4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hyperlink" Target="CAXA\01.exb" TargetMode="External" /><Relationship Id="rId3" Type="http://schemas.openxmlformats.org/officeDocument/2006/relationships/hyperlink" Target="CAXA\02.exb" TargetMode="External" /><Relationship Id="rId4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13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19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24.png" /><Relationship Id="rId4" Type="http://schemas.openxmlformats.org/officeDocument/2006/relationships/image" Target="../media/image25.pn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30.png" /><Relationship Id="rId4" Type="http://schemas.openxmlformats.org/officeDocument/2006/relationships/image" Target="../media/image31.png" /><Relationship Id="rId5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32.png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Relationship Id="rId3" Type="http://schemas.openxmlformats.org/officeDocument/2006/relationships/image" Target="../media/image33.png" /><Relationship Id="rId4" Type="http://schemas.openxmlformats.org/officeDocument/2006/relationships/image" Target="../media/image34.png" /><Relationship Id="rId5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352421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10414000" cy="7747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rgbClr val="FFFFFF"/>
                </a:solidFill>
                <a:latin typeface="Calibri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algn="ctr"/>
            <a:r>
              <a:rPr sz="5628">
                <a:solidFill>
                  <a:srgbClr val="000000"/>
                </a:solidFill>
                <a:ea typeface="方正姚体"/>
              </a:rPr>
              <a:t>第七讲工程标注</a:t>
            </a:r>
          </a:p>
        </p:txBody>
      </p:sp>
    </p:spTree>
    <p:extLst>
      <p:ext uri="{BB962C8B-B14F-4D97-AF65-F5344CB8AC3E}">
        <p14:creationId xmlns:p14="http://schemas.microsoft.com/office/powerpoint/2010/main" val="4219457597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4513" name=""/>
          <p:cNvSpPr/>
          <p:nvPr/>
        </p:nvSpPr>
        <p:spPr>
          <a:xfrm>
            <a:off x="3048000" y="4572000"/>
            <a:ext cx="5105400" cy="1219200"/>
          </a:xfrm>
          <a:solidFill>
            <a:srgbClr val="0000FF"/>
          </a:solidFill>
          <a:ln w="12700">
            <a:noFill/>
            <a:miter lim="800000"/>
          </a:ln>
          <a:effectLst>
            <a:outerShdw sy="50000" kx="-2453608">
              <a:srgbClr val="808080"/>
            </a:outerShdw>
          </a:effectLst>
        </p:spPr>
        <p:txBody>
          <a:bodyPr wrap="none" fromWordArt="1">
            <a:prstTxWarp prst="textPlain">
              <a:avLst/>
            </a:prstTxWarp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4800" kern="10">
                <a:ln w="12700">
                  <a:noFill/>
                  <a:miter lim="800000"/>
                </a:ln>
                <a:solidFill>
                  <a:srgbClr val="000000"/>
                </a:solidFill>
                <a:effectLst>
                  <a:outerShdw sy="50000" kx="-2453608">
                    <a:srgbClr val="808080"/>
                  </a:outerShdw>
                </a:effectLst>
                <a:latin typeface="华文新魏"/>
                <a:ea typeface="方正姚体"/>
              </a:rPr>
              <a:t>教学课件</a:t>
            </a:r>
          </a:p>
        </p:txBody>
      </p:sp>
      <p:sp>
        <p:nvSpPr>
          <p:cNvPr id="574516" name=""/>
          <p:cNvSpPr/>
          <p:nvPr/>
        </p:nvSpPr>
        <p:spPr>
          <a:xfrm>
            <a:off x="1600200" y="1295400"/>
            <a:ext cx="7924800" cy="1524000"/>
          </a:xfrm>
          <a:solidFill>
            <a:srgbClr val="0066CC"/>
          </a:solidFill>
          <a:ln w="19050">
            <a:solidFill>
              <a:srgbClr val="99CCFF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wrap="none" fromWordArt="1">
            <a:prstTxWarp prst="textPlain">
              <a:avLst/>
            </a:prstTxWarp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endParaRPr sz="3600" kern="10">
              <a:ln w="19050">
                <a:solidFill>
                  <a:srgbClr val="99CCFF"/>
                </a:solidFill>
                <a:miter lim="800000"/>
              </a:ln>
              <a:solidFill>
                <a:srgbClr val="000000"/>
              </a:solidFill>
              <a:effectLst>
                <a:outerShdw dist="35921" dir="2700000" algn="ctr">
                  <a:srgbClr val="990000"/>
                </a:outerShdw>
              </a:effectLst>
              <a:latin typeface="宋体" charset="-122"/>
              <a:ea typeface="方正姚体"/>
            </a:endParaRPr>
          </a:p>
        </p:txBody>
      </p:sp>
      <p:sp>
        <p:nvSpPr>
          <p:cNvPr id="574517" name=""/>
          <p:cNvSpPr/>
          <p:nvPr/>
        </p:nvSpPr>
        <p:spPr>
          <a:xfrm>
            <a:off x="2525712" y="1768475"/>
            <a:ext cx="5616575" cy="1009650"/>
          </a:xfrm>
          <a:blipFill rotWithShape="0">
            <a:blip r:embed="rId3"/>
            <a:tile tx="0" ty="0" sx="100000" sy="100000" flip="none" algn="tl"/>
          </a:blipFill>
          <a:ln>
            <a:solidFill>
              <a:prstClr val="black"/>
            </a:solidFill>
            <a:miter lim="800000"/>
          </a:ln>
          <a:scene3d>
            <a:camera prst="legacyObliqueRight">
              <a:rot lat="0" lon="0" rev="0"/>
            </a:camera>
            <a:lightRig rig="legacyHarsh3" dir="t"/>
          </a:scene3d>
          <a:sp3d extrusionH="100000" prstMaterial="legacyMatte">
            <a:bevelT w="13500" h="13500" prst="angle"/>
            <a:bevelB w="13500" h="13500" prst="angle"/>
            <a:extrusionClr>
              <a:srgbClr val="663300"/>
            </a:extrusionClr>
          </a:sp3d>
        </p:spPr>
        <p:txBody>
          <a:bodyPr wrap="none" fromWordArt="1">
            <a:prstTxWarp prst="textPlain">
              <a:avLst/>
            </a:prstTxWarp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4000" kern="10">
                <a:ln>
                  <a:solidFill>
                    <a:prstClr val="black"/>
                  </a:solidFill>
                  <a:miter lim="800000"/>
                </a:ln>
                <a:solidFill>
                  <a:srgbClr val="000000"/>
                </a:solidFill>
                <a:latin typeface="宋体" charset="-122"/>
                <a:ea typeface="方正姚体"/>
              </a:rPr>
              <a:t>  CAXA 中文教程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5666" name=""/>
          <p:cNvSpPr/>
          <p:nvPr/>
        </p:nvSpPr>
        <p:spPr>
          <a:xfrm>
            <a:off x="3505200" y="533400"/>
            <a:ext cx="5181600" cy="1333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/>
            <a:r>
              <a:rPr sz="5800" u="sng">
                <a:solidFill>
                  <a:srgbClr val="000000"/>
                </a:solidFill>
                <a:latin typeface="华文新魏" pitchFamily="2" charset="-122"/>
                <a:ea typeface="方正姚体"/>
              </a:rPr>
              <a:t>授课内容</a:t>
            </a:r>
          </a:p>
        </p:txBody>
      </p:sp>
      <p:sp>
        <p:nvSpPr>
          <p:cNvPr id="1265667" name="">
            <a:hlinkClick action="ppaction://noaction" tooltip="下一页"/>
          </p:cNvPr>
          <p:cNvSpPr/>
          <p:nvPr/>
        </p:nvSpPr>
        <p:spPr>
          <a:xfrm>
            <a:off x="2209800" y="2819400"/>
            <a:ext cx="3657600" cy="698500"/>
          </a:xfrm>
          <a:prstGeom prst="rect">
            <a:avLst/>
          </a:prstGeom>
          <a:pattFill prst="plaid">
            <a:fgClr>
              <a:srgbClr val="F5EBC1"/>
            </a:fgClr>
            <a:bgClr>
              <a:srgbClr val="FFFFFF"/>
            </a:bgClr>
          </a:pattFill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 eaLnBrk="0" hangingPunct="0"/>
            <a:r>
              <a:rPr kumimoji="0" b="1">
                <a:solidFill>
                  <a:srgbClr val="000000"/>
                </a:solidFill>
                <a:latin typeface="Arial Narrow" pitchFamily="34" charset="0"/>
                <a:ea typeface="方正姚体"/>
              </a:rPr>
              <a:t>第一讲  CAXA基础知识</a:t>
            </a:r>
            <a:r>
              <a:rPr kumimoji="0">
                <a:solidFill>
                  <a:srgbClr val="000000"/>
                </a:solidFill>
                <a:latin typeface="Arial Narrow" pitchFamily="34" charset="0"/>
                <a:ea typeface="方正姚体"/>
              </a:rPr>
              <a:t> </a:t>
            </a:r>
          </a:p>
        </p:txBody>
      </p:sp>
      <p:sp>
        <p:nvSpPr>
          <p:cNvPr id="1265668" name="">
            <a:hlinkClick action="ppaction://noaction" tooltip="下一页"/>
          </p:cNvPr>
          <p:cNvSpPr/>
          <p:nvPr/>
        </p:nvSpPr>
        <p:spPr>
          <a:xfrm>
            <a:off x="2209800" y="3581400"/>
            <a:ext cx="3733800" cy="622300"/>
          </a:xfrm>
          <a:prstGeom prst="rect">
            <a:avLst/>
          </a:prstGeom>
          <a:pattFill prst="plaid">
            <a:fgClr>
              <a:srgbClr val="F5EBC1"/>
            </a:fgClr>
            <a:bgClr>
              <a:srgbClr val="FFFFFF"/>
            </a:bgClr>
          </a:pattFill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 eaLnBrk="0" hangingPunct="0"/>
            <a:r>
              <a:rPr kumimoji="0" b="1">
                <a:solidFill>
                  <a:srgbClr val="000000"/>
                </a:solidFill>
                <a:latin typeface="Arial Narrow" pitchFamily="34" charset="0"/>
                <a:ea typeface="方正姚体"/>
              </a:rPr>
              <a:t>第二讲</a:t>
            </a:r>
            <a:r>
              <a:rPr kumimoji="0">
                <a:solidFill>
                  <a:srgbClr val="000000"/>
                </a:solidFill>
                <a:ea typeface="方正姚体"/>
              </a:rPr>
              <a:t>   </a:t>
            </a:r>
            <a:r>
              <a:rPr kumimoji="0" b="1">
                <a:solidFill>
                  <a:srgbClr val="000000"/>
                </a:solidFill>
                <a:ea typeface="方正姚体"/>
              </a:rPr>
              <a:t>图形绘制</a:t>
            </a:r>
            <a:endParaRPr kumimoji="0">
              <a:solidFill>
                <a:srgbClr val="000000"/>
              </a:solidFill>
              <a:latin typeface="Arial Narrow" pitchFamily="34" charset="0"/>
              <a:ea typeface="方正姚体"/>
            </a:endParaRPr>
          </a:p>
        </p:txBody>
      </p:sp>
      <p:sp>
        <p:nvSpPr>
          <p:cNvPr id="1265669" name="">
            <a:hlinkClick action="ppaction://noaction" tooltip="下一页"/>
          </p:cNvPr>
          <p:cNvSpPr/>
          <p:nvPr/>
        </p:nvSpPr>
        <p:spPr>
          <a:xfrm>
            <a:off x="2209800" y="6248400"/>
            <a:ext cx="3810000" cy="622300"/>
          </a:xfrm>
          <a:prstGeom prst="rect">
            <a:avLst/>
          </a:prstGeom>
          <a:pattFill prst="plaid">
            <a:fgClr>
              <a:srgbClr val="F5EBC1"/>
            </a:fgClr>
            <a:bgClr>
              <a:srgbClr val="FFFFFF"/>
            </a:bgClr>
          </a:pattFill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 eaLnBrk="0" hangingPunct="0"/>
            <a:r>
              <a:rPr kumimoji="0" sz="2200" b="1">
                <a:solidFill>
                  <a:srgbClr val="000000"/>
                </a:solidFill>
                <a:latin typeface="Arial Narrow" pitchFamily="34" charset="0"/>
                <a:ea typeface="方正姚体"/>
              </a:rPr>
              <a:t>第五讲  图层</a:t>
            </a:r>
            <a:r>
              <a:rPr kumimoji="0" sz="2200">
                <a:solidFill>
                  <a:srgbClr val="000000"/>
                </a:solidFill>
                <a:latin typeface="Arial Narrow" pitchFamily="34" charset="0"/>
                <a:ea typeface="方正姚体"/>
              </a:rPr>
              <a:t> </a:t>
            </a:r>
          </a:p>
        </p:txBody>
      </p:sp>
      <p:sp>
        <p:nvSpPr>
          <p:cNvPr id="1265670" name="">
            <a:hlinkClick action="ppaction://noaction" tooltip="下一页"/>
          </p:cNvPr>
          <p:cNvSpPr/>
          <p:nvPr/>
        </p:nvSpPr>
        <p:spPr>
          <a:xfrm>
            <a:off x="2133600" y="7086600"/>
            <a:ext cx="3810000" cy="609600"/>
          </a:xfrm>
          <a:prstGeom prst="rect">
            <a:avLst/>
          </a:prstGeom>
          <a:pattFill prst="plaid">
            <a:fgClr>
              <a:srgbClr val="F5EBC1"/>
            </a:fgClr>
            <a:bgClr>
              <a:srgbClr val="FFFFFF"/>
            </a:bgClr>
          </a:pattFill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 eaLnBrk="0" hangingPunct="0"/>
            <a:r>
              <a:rPr kumimoji="0" b="1">
                <a:solidFill>
                  <a:srgbClr val="000000"/>
                </a:solidFill>
                <a:ea typeface="方正姚体"/>
              </a:rPr>
              <a:t>第六讲  块</a:t>
            </a:r>
            <a:endParaRPr kumimoji="0">
              <a:solidFill>
                <a:srgbClr val="000000"/>
              </a:solidFill>
              <a:latin typeface="Arial Narrow" pitchFamily="34" charset="0"/>
              <a:ea typeface="方正姚体"/>
            </a:endParaRPr>
          </a:p>
        </p:txBody>
      </p:sp>
      <p:sp>
        <p:nvSpPr>
          <p:cNvPr id="1265671" name="">
            <a:hlinkClick action="ppaction://noaction" tooltip="下一页"/>
          </p:cNvPr>
          <p:cNvSpPr/>
          <p:nvPr/>
        </p:nvSpPr>
        <p:spPr>
          <a:xfrm>
            <a:off x="2286000" y="2057400"/>
            <a:ext cx="3611562" cy="622300"/>
          </a:xfrm>
          <a:prstGeom prst="rect">
            <a:avLst/>
          </a:prstGeom>
          <a:pattFill prst="plaid">
            <a:fgClr>
              <a:srgbClr val="F5EBC1"/>
            </a:fgClr>
            <a:bgClr>
              <a:srgbClr val="FFFFFF"/>
            </a:bgClr>
          </a:pattFill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 eaLnBrk="0" hangingPunct="0"/>
            <a:r>
              <a:rPr kumimoji="0" b="1">
                <a:solidFill>
                  <a:srgbClr val="000000"/>
                </a:solidFill>
                <a:ea typeface="方正姚体"/>
              </a:rPr>
              <a:t>CAXA2007课程说明</a:t>
            </a:r>
            <a:endParaRPr kumimoji="0" b="1">
              <a:solidFill>
                <a:srgbClr val="000000"/>
              </a:solidFill>
              <a:latin typeface="Arial Narrow" pitchFamily="34" charset="0"/>
              <a:ea typeface="方正姚体"/>
            </a:endParaRPr>
          </a:p>
        </p:txBody>
      </p:sp>
      <p:sp>
        <p:nvSpPr>
          <p:cNvPr id="1265672" name="">
            <a:hlinkClick action="ppaction://noaction" tooltip="下一页"/>
          </p:cNvPr>
          <p:cNvSpPr/>
          <p:nvPr/>
        </p:nvSpPr>
        <p:spPr>
          <a:xfrm>
            <a:off x="2133600" y="4419600"/>
            <a:ext cx="3810000" cy="622300"/>
          </a:xfrm>
          <a:prstGeom prst="rect">
            <a:avLst/>
          </a:prstGeom>
          <a:pattFill prst="plaid">
            <a:fgClr>
              <a:srgbClr val="F5EBC1"/>
            </a:fgClr>
            <a:bgClr>
              <a:srgbClr val="FFFFFF"/>
            </a:bgClr>
          </a:pattFill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 eaLnBrk="0" hangingPunct="0"/>
            <a:r>
              <a:rPr kumimoji="0" sz="2200" b="1">
                <a:solidFill>
                  <a:srgbClr val="000000"/>
                </a:solidFill>
                <a:latin typeface="Arial Narrow" pitchFamily="34" charset="0"/>
                <a:ea typeface="方正姚体"/>
              </a:rPr>
              <a:t>  第三讲    图形编辑 </a:t>
            </a:r>
            <a:r>
              <a:rPr kumimoji="0" sz="2200">
                <a:solidFill>
                  <a:srgbClr val="000000"/>
                </a:solidFill>
                <a:latin typeface="Arial Narrow" pitchFamily="34" charset="0"/>
                <a:ea typeface="方正姚体"/>
              </a:rPr>
              <a:t> </a:t>
            </a:r>
          </a:p>
        </p:txBody>
      </p:sp>
      <p:sp>
        <p:nvSpPr>
          <p:cNvPr id="1265673" name="">
            <a:hlinkClick action="ppaction://noaction" tooltip="下一页"/>
          </p:cNvPr>
          <p:cNvSpPr/>
          <p:nvPr/>
        </p:nvSpPr>
        <p:spPr>
          <a:xfrm>
            <a:off x="2209800" y="5334000"/>
            <a:ext cx="3657600" cy="622300"/>
          </a:xfrm>
          <a:prstGeom prst="rect">
            <a:avLst/>
          </a:prstGeom>
          <a:pattFill prst="plaid">
            <a:fgClr>
              <a:srgbClr val="F5EBC1"/>
            </a:fgClr>
            <a:bgClr>
              <a:srgbClr val="FFFFFF"/>
            </a:bgClr>
          </a:pattFill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 eaLnBrk="0" hangingPunct="0"/>
            <a:r>
              <a:rPr kumimoji="0" b="1">
                <a:solidFill>
                  <a:srgbClr val="000000"/>
                </a:solidFill>
                <a:latin typeface="Arial Narrow" pitchFamily="34" charset="0"/>
                <a:ea typeface="方正姚体"/>
              </a:rPr>
              <a:t>第四讲   显示控制</a:t>
            </a:r>
            <a:r>
              <a:rPr kumimoji="0">
                <a:solidFill>
                  <a:srgbClr val="000000"/>
                </a:solidFill>
                <a:latin typeface="Arial Narrow" pitchFamily="34" charset="0"/>
                <a:ea typeface="方正姚体"/>
              </a:rPr>
              <a:t> </a:t>
            </a:r>
          </a:p>
        </p:txBody>
      </p:sp>
      <p:sp>
        <p:nvSpPr>
          <p:cNvPr id="1265674" name="">
            <a:hlinkClick action="ppaction://noaction" tooltip="下一页"/>
          </p:cNvPr>
          <p:cNvSpPr/>
          <p:nvPr/>
        </p:nvSpPr>
        <p:spPr>
          <a:xfrm>
            <a:off x="6324600" y="2057400"/>
            <a:ext cx="3810000" cy="622300"/>
          </a:xfrm>
          <a:prstGeom prst="rect">
            <a:avLst/>
          </a:prstGeom>
          <a:pattFill prst="plaid">
            <a:fgClr>
              <a:srgbClr val="F5EBC1"/>
            </a:fgClr>
            <a:bgClr>
              <a:srgbClr val="FFFFFF"/>
            </a:bgClr>
          </a:pattFill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 eaLnBrk="0" hangingPunct="0"/>
            <a:r>
              <a:rPr kumimoji="0" sz="2200" b="1">
                <a:solidFill>
                  <a:srgbClr val="000000"/>
                </a:solidFill>
                <a:ea typeface="方正姚体"/>
              </a:rPr>
              <a:t>第七讲   工程标注</a:t>
            </a:r>
            <a:r>
              <a:rPr kumimoji="0" sz="2200">
                <a:solidFill>
                  <a:srgbClr val="000000"/>
                </a:solidFill>
                <a:latin typeface="Arial Narrow" pitchFamily="34" charset="0"/>
                <a:ea typeface="方正姚体"/>
              </a:rPr>
              <a:t> </a:t>
            </a:r>
          </a:p>
        </p:txBody>
      </p:sp>
      <p:sp>
        <p:nvSpPr>
          <p:cNvPr id="1265675" name="">
            <a:hlinkClick r:id="rId2"/>
          </p:cNvPr>
          <p:cNvSpPr/>
          <p:nvPr/>
        </p:nvSpPr>
        <p:spPr>
          <a:xfrm>
            <a:off x="6324600" y="2819400"/>
            <a:ext cx="3733800" cy="609600"/>
          </a:xfrm>
          <a:prstGeom prst="rect">
            <a:avLst/>
          </a:prstGeom>
          <a:pattFill prst="plaid">
            <a:fgClr>
              <a:srgbClr val="F5EBC1"/>
            </a:fgClr>
            <a:bgClr>
              <a:srgbClr val="FFFFFF"/>
            </a:bgClr>
          </a:pattFill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 eaLnBrk="0" hangingPunct="0"/>
            <a:r>
              <a:rPr kumimoji="0" sz="2200" b="1">
                <a:solidFill>
                  <a:srgbClr val="000000"/>
                </a:solidFill>
                <a:ea typeface="方正姚体"/>
              </a:rPr>
              <a:t>第八讲  图库 </a:t>
            </a:r>
          </a:p>
        </p:txBody>
      </p:sp>
      <p:sp>
        <p:nvSpPr>
          <p:cNvPr id="1265676" name="">
            <a:hlinkClick r:id="rId3"/>
          </p:cNvPr>
          <p:cNvSpPr/>
          <p:nvPr/>
        </p:nvSpPr>
        <p:spPr>
          <a:xfrm>
            <a:off x="6324600" y="3581400"/>
            <a:ext cx="3733800" cy="622300"/>
          </a:xfrm>
          <a:prstGeom prst="rect">
            <a:avLst/>
          </a:prstGeom>
          <a:pattFill prst="plaid">
            <a:fgClr>
              <a:srgbClr val="F5EBC1"/>
            </a:fgClr>
            <a:bgClr>
              <a:srgbClr val="FFFFFF"/>
            </a:bgClr>
          </a:pattFill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 eaLnBrk="0" hangingPunct="0"/>
            <a:r>
              <a:rPr kumimoji="0" b="1">
                <a:solidFill>
                  <a:srgbClr val="000000"/>
                </a:solidFill>
                <a:ea typeface="方正姚体"/>
              </a:rPr>
              <a:t>第九讲  幅面 </a:t>
            </a:r>
          </a:p>
        </p:txBody>
      </p:sp>
      <p:sp>
        <p:nvSpPr>
          <p:cNvPr id="1265677" name="">
            <a:hlinkClick action="ppaction://noaction" tooltip="下一页"/>
          </p:cNvPr>
          <p:cNvSpPr/>
          <p:nvPr/>
        </p:nvSpPr>
        <p:spPr>
          <a:xfrm>
            <a:off x="6324600" y="4419600"/>
            <a:ext cx="3733800" cy="622300"/>
          </a:xfrm>
          <a:prstGeom prst="rect">
            <a:avLst/>
          </a:prstGeom>
          <a:pattFill prst="plaid">
            <a:fgClr>
              <a:srgbClr val="F5EBC1"/>
            </a:fgClr>
            <a:bgClr>
              <a:srgbClr val="FFFFFF"/>
            </a:bgClr>
          </a:pattFill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 eaLnBrk="0" hangingPunct="0"/>
            <a:r>
              <a:rPr kumimoji="0" b="1">
                <a:solidFill>
                  <a:srgbClr val="000000"/>
                </a:solidFill>
                <a:ea typeface="方正姚体"/>
              </a:rPr>
              <a:t>第十讲  系统查询</a:t>
            </a:r>
            <a:endParaRPr kumimoji="0" b="1">
              <a:solidFill>
                <a:srgbClr val="000000"/>
              </a:solidFill>
              <a:latin typeface="Arial Narrow" pitchFamily="34" charset="0"/>
              <a:ea typeface="方正姚体"/>
            </a:endParaRPr>
          </a:p>
        </p:txBody>
      </p:sp>
      <p:sp>
        <p:nvSpPr>
          <p:cNvPr id="1265678" name="">
            <a:hlinkClick action="ppaction://noaction" tooltip="下一页"/>
          </p:cNvPr>
          <p:cNvSpPr/>
          <p:nvPr/>
        </p:nvSpPr>
        <p:spPr>
          <a:xfrm>
            <a:off x="6324600" y="6248400"/>
            <a:ext cx="3886200" cy="622300"/>
          </a:xfrm>
          <a:prstGeom prst="rect">
            <a:avLst/>
          </a:prstGeom>
          <a:pattFill prst="plaid">
            <a:fgClr>
              <a:srgbClr val="F5EBC1"/>
            </a:fgClr>
            <a:bgClr>
              <a:srgbClr val="FFFFFF"/>
            </a:bgClr>
          </a:pattFill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 eaLnBrk="0" hangingPunct="0"/>
            <a:r>
              <a:rPr kumimoji="0" b="1">
                <a:solidFill>
                  <a:srgbClr val="000000"/>
                </a:solidFill>
                <a:ea typeface="方正姚体"/>
              </a:rPr>
              <a:t>第十二讲  文件管理</a:t>
            </a:r>
            <a:endParaRPr kumimoji="0" b="1">
              <a:solidFill>
                <a:srgbClr val="000000"/>
              </a:solidFill>
              <a:latin typeface="Arial Narrow" pitchFamily="34" charset="0"/>
              <a:ea typeface="方正姚体"/>
            </a:endParaRPr>
          </a:p>
        </p:txBody>
      </p:sp>
      <p:sp>
        <p:nvSpPr>
          <p:cNvPr id="1265679" name="">
            <a:hlinkClick action="ppaction://noaction" tooltip="下一页"/>
          </p:cNvPr>
          <p:cNvSpPr/>
          <p:nvPr/>
        </p:nvSpPr>
        <p:spPr>
          <a:xfrm>
            <a:off x="6324600" y="5334000"/>
            <a:ext cx="3810000" cy="622300"/>
          </a:xfrm>
          <a:prstGeom prst="rect">
            <a:avLst/>
          </a:prstGeom>
          <a:pattFill prst="plaid">
            <a:fgClr>
              <a:srgbClr val="F5EBC1"/>
            </a:fgClr>
            <a:bgClr>
              <a:srgbClr val="FFFFFF"/>
            </a:bgClr>
          </a:pattFill>
          <a:ln>
            <a:noFill/>
            <a:miter lim="800000"/>
          </a:ln>
        </p:spPr>
        <p:txBody>
          <a:bodyPr lIns="91431" tIns="45716" rIns="91431" bIns="45716" anchor="ctr" anchorCtr="0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 eaLnBrk="0" hangingPunct="0"/>
            <a:r>
              <a:rPr kumimoji="0" b="1">
                <a:solidFill>
                  <a:srgbClr val="000000"/>
                </a:solidFill>
                <a:ea typeface="方正姚体"/>
              </a:rPr>
              <a:t>第十一讲  系统设置</a:t>
            </a:r>
            <a:endParaRPr kumimoji="0" b="1">
              <a:solidFill>
                <a:srgbClr val="000000"/>
              </a:solidFill>
              <a:latin typeface="Arial Narrow" pitchFamily="34" charset="0"/>
              <a:ea typeface="方正姚体"/>
            </a:endParaRPr>
          </a:p>
        </p:txBody>
      </p:sp>
    </p:spTree>
  </p:cSld>
  <p:clrMapOvr>
    <a:masterClrMapping/>
  </p:clrMapOvr>
  <p:transition spd="med">
    <p:rand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625" name=""/>
          <p:cNvSpPr/>
          <p:nvPr>
            <p:ph type="title"/>
          </p:nvPr>
        </p:nvSpPr>
        <p:spPr>
          <a:xfrm>
            <a:off x="1347788" y="533400"/>
            <a:ext cx="9067800" cy="13335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500" b="0" i="0" u="none">
                <a:solidFill>
                  <a:schemeClr val="tx2"/>
                </a:solidFill>
                <a:latin typeface="Arial Narrow" pitchFamily="34" charset="0"/>
                <a:ea typeface="宋体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  <a:ea typeface="方正姚体"/>
              </a:rPr>
              <a:t>第七讲  工程标注</a:t>
            </a:r>
          </a:p>
        </p:txBody>
      </p:sp>
      <p:sp>
        <p:nvSpPr>
          <p:cNvPr id="579626" name=""/>
          <p:cNvSpPr/>
          <p:nvPr>
            <p:ph type="body" idx="4294967295"/>
          </p:nvPr>
        </p:nvSpPr>
        <p:spPr>
          <a:xfrm>
            <a:off x="2165350" y="2044700"/>
            <a:ext cx="7559675" cy="4800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812800" indent="-8128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1168400" indent="-711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5240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879600" indent="-508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335212" indent="-508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7.1  尺寸标注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  <a:ea typeface="方正姚体"/>
              </a:rPr>
              <a:t>一    尺寸标注分类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</a:t>
            </a:r>
          </a:p>
        </p:txBody>
      </p:sp>
      <p:pic>
        <p:nvPicPr>
          <p:cNvPr id="57962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605212" y="3063875"/>
            <a:ext cx="5832475" cy="45148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79630" name=""/>
          <p:cNvSpPr/>
          <p:nvPr/>
        </p:nvSpPr>
        <p:spPr>
          <a:xfrm>
            <a:off x="4829175" y="7385050"/>
            <a:ext cx="3171819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图7.1   各类尺寸标注图例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8981" name=""/>
          <p:cNvSpPr/>
          <p:nvPr/>
        </p:nvSpPr>
        <p:spPr>
          <a:xfrm>
            <a:off x="2165350" y="1984375"/>
            <a:ext cx="8217171" cy="30510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sz="1400">
              <a:solidFill>
                <a:srgbClr val="000000"/>
              </a:solidFill>
              <a:ea typeface="方正姚体"/>
            </a:endParaRPr>
          </a:p>
        </p:txBody>
      </p:sp>
      <p:sp>
        <p:nvSpPr>
          <p:cNvPr id="638993" name=""/>
          <p:cNvSpPr/>
          <p:nvPr>
            <p:ph type="body" idx="4294967295"/>
          </p:nvPr>
        </p:nvSpPr>
        <p:spPr>
          <a:xfrm>
            <a:off x="2165350" y="1912938"/>
            <a:ext cx="8511153" cy="3667352"/>
          </a:xfrm>
          <a:prstGeom prst="rect">
            <a:avLst/>
          </a:prstGeom>
          <a:noFill/>
          <a:ln>
            <a:miter lim="800000"/>
          </a:ln>
        </p:spPr>
        <p:txBody>
          <a:bodyPr>
            <a:spAutoFit/>
          </a:bodyPr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208212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2800">
                <a:solidFill>
                  <a:srgbClr val="000000"/>
                </a:solidFill>
                <a:ea typeface="方正姚体"/>
              </a:rPr>
              <a:t>1  线性尺寸标注</a:t>
            </a:r>
          </a:p>
          <a:p>
            <a:pPr lvl="0"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    </a:t>
            </a:r>
            <a:r>
              <a:rPr sz="2400">
                <a:solidFill>
                  <a:srgbClr val="000000"/>
                </a:solidFill>
                <a:ea typeface="方正姚体"/>
              </a:rPr>
              <a:t>线性尺寸标注按标注方式可分为：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1）水平尺寸：尺寸线方向水平，图7.1（a)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2)  垂直尺寸：尺寸线方向铅直，图7.1（a)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3）平行尺寸：尺寸线方向与标注点的连线平行，图7.1（a)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4)  基准尺寸：各尺寸的基准相同，尺寸线相互平行，图7.1(d)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5)  连续尺寸：尺寸线首尾相接，尺寸线位于同一水平线上，图7.1（d)</a:t>
            </a:r>
          </a:p>
        </p:txBody>
      </p:sp>
      <p:pic>
        <p:nvPicPr>
          <p:cNvPr id="638997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030538" y="5872162"/>
            <a:ext cx="1873250" cy="159226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38998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6918325" y="5513388"/>
            <a:ext cx="1727200" cy="22320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med">
    <p:rand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7714" name=""/>
          <p:cNvSpPr/>
          <p:nvPr>
            <p:ph type="title"/>
          </p:nvPr>
        </p:nvSpPr>
        <p:spPr>
          <a:xfrm>
            <a:off x="1347788" y="533400"/>
            <a:ext cx="9067800" cy="13335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500" b="0" i="0" u="none">
                <a:solidFill>
                  <a:schemeClr val="tx2"/>
                </a:solidFill>
                <a:latin typeface="Arial Narrow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1267715" name=""/>
          <p:cNvSpPr/>
          <p:nvPr>
            <p:ph type="body" idx="4294967295"/>
          </p:nvPr>
        </p:nvSpPr>
        <p:spPr>
          <a:xfrm>
            <a:off x="2165350" y="2055812"/>
            <a:ext cx="8288680" cy="2642200"/>
          </a:xfrm>
          <a:prstGeom prst="rect">
            <a:avLst/>
          </a:prstGeom>
          <a:noFill/>
          <a:ln>
            <a:miter lim="800000"/>
          </a:ln>
        </p:spPr>
        <p:txBody>
          <a:bodyPr wrap="square">
            <a:sp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141412" indent="-2270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057400" indent="-230188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2800">
                <a:solidFill>
                  <a:srgbClr val="000000"/>
                </a:solidFill>
                <a:ea typeface="方正姚体"/>
              </a:rPr>
              <a:t>2 直径尺寸标注</a:t>
            </a:r>
          </a:p>
          <a:p>
            <a:pPr lvl="0">
              <a:buNone/>
            </a:pPr>
            <a:r>
              <a:rPr sz="3600">
                <a:solidFill>
                  <a:srgbClr val="000000"/>
                </a:solidFill>
                <a:ea typeface="方正姚体"/>
              </a:rPr>
              <a:t>         </a:t>
            </a:r>
            <a:r>
              <a:rPr sz="2400">
                <a:solidFill>
                  <a:srgbClr val="000000"/>
                </a:solidFill>
                <a:ea typeface="方正姚体"/>
              </a:rPr>
              <a:t>直径尺寸标注可以标注在有圆的视图上，也可标注在非圆的视图上，见图7.1(e)。标注在圆的视图上的直径尺寸，系统会自动在尺寸数值前加上符号Φ。标注在非圆上的直径尺寸须由操作者自己在尺寸数值前面加上符号Φ，其方法是输入</a:t>
            </a:r>
            <a:r>
              <a:rPr sz="2400" b="1">
                <a:solidFill>
                  <a:srgbClr val="000000"/>
                </a:solidFill>
                <a:ea typeface="方正姚体"/>
              </a:rPr>
              <a:t>“%c”</a:t>
            </a:r>
            <a:r>
              <a:rPr sz="2400">
                <a:solidFill>
                  <a:srgbClr val="000000"/>
                </a:solidFill>
                <a:ea typeface="方正姚体"/>
              </a:rPr>
              <a:t>，注意c用小写。 </a:t>
            </a:r>
          </a:p>
        </p:txBody>
      </p:sp>
      <p:pic>
        <p:nvPicPr>
          <p:cNvPr id="1267716" name=""/>
          <p:cNvPicPr/>
          <p:nvPr/>
        </p:nvPicPr>
        <p:blipFill>
          <a:blip r:embed="rId3"/>
          <a:srcRect t="4920" r="42947"/>
          <a:stretch>
            <a:fillRect/>
          </a:stretch>
        </p:blipFill>
        <p:spPr>
          <a:xfrm>
            <a:off x="6342062" y="4864100"/>
            <a:ext cx="3313112" cy="2413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67717" name=""/>
          <p:cNvPicPr/>
          <p:nvPr/>
        </p:nvPicPr>
        <p:blipFill>
          <a:blip r:embed="rId4"/>
          <a:srcRect l="51536"/>
          <a:stretch>
            <a:fillRect/>
          </a:stretch>
        </p:blipFill>
        <p:spPr>
          <a:xfrm>
            <a:off x="3173412" y="5008562"/>
            <a:ext cx="2592388" cy="23177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med">
    <p:rand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55" name=""/>
          <p:cNvSpPr/>
          <p:nvPr/>
        </p:nvSpPr>
        <p:spPr>
          <a:xfrm>
            <a:off x="2133600" y="1624012"/>
            <a:ext cx="8153400" cy="5233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1" tIns="45716" rIns="91431" bIns="45716">
            <a:no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lnSpc>
                <a:spcPct val="90000"/>
              </a:lnSpc>
              <a:spcBef>
                <a:spcPct val="20000"/>
              </a:spcBef>
            </a:pPr>
            <a:endParaRPr sz="3200">
              <a:solidFill>
                <a:srgbClr val="000000"/>
              </a:solidFill>
              <a:latin typeface="楷体_GB2312" pitchFamily="49" charset="-122"/>
              <a:ea typeface="方正姚体"/>
            </a:endParaRPr>
          </a:p>
        </p:txBody>
      </p:sp>
      <p:sp>
        <p:nvSpPr>
          <p:cNvPr id="65573" name=""/>
          <p:cNvSpPr/>
          <p:nvPr>
            <p:ph type="body" idx="4294967295"/>
          </p:nvPr>
        </p:nvSpPr>
        <p:spPr>
          <a:xfrm>
            <a:off x="2238375" y="1768475"/>
            <a:ext cx="6624638" cy="62325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208212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  <a:ea typeface="方正姚体"/>
              </a:rPr>
              <a:t>3 半径尺寸标注</a:t>
            </a:r>
          </a:p>
          <a:p>
            <a:pPr lvl="0">
              <a:lnSpc>
                <a:spcPct val="80000"/>
              </a:lnSpc>
              <a:buNone/>
            </a:pPr>
            <a:r>
              <a:rPr sz="2000">
                <a:solidFill>
                  <a:srgbClr val="000000"/>
                </a:solidFill>
                <a:ea typeface="方正姚体"/>
              </a:rPr>
              <a:t>       </a:t>
            </a:r>
            <a:r>
              <a:rPr sz="2400">
                <a:solidFill>
                  <a:srgbClr val="000000"/>
                </a:solidFill>
                <a:ea typeface="方正姚体"/>
              </a:rPr>
              <a:t>标注半径尺寸时，系统自动在尺寸数值前加上符号R.。见图7.1(b)</a:t>
            </a:r>
            <a:r>
              <a:rPr sz="2000">
                <a:solidFill>
                  <a:srgbClr val="000000"/>
                </a:solidFill>
                <a:ea typeface="方正姚体"/>
              </a:rPr>
              <a:t>     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  <a:ea typeface="方正姚体"/>
              </a:rPr>
              <a:t>4  角度尺寸标注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  <a:ea typeface="方正姚体"/>
              </a:rPr>
              <a:t>       </a:t>
            </a:r>
            <a:r>
              <a:rPr sz="2400">
                <a:solidFill>
                  <a:srgbClr val="000000"/>
                </a:solidFill>
                <a:ea typeface="方正姚体"/>
              </a:rPr>
              <a:t>两条不平行的直线或一条倾斜直线，可以标注角度尺寸。角度尺寸的尺寸线为圆弧，该圆弧的圆心在二直线的交点上。标注尺寸时，系统会自动在其尺寸数值后加上符号“  °”。操作者也可以用输入“%d”的方法加上符号“°”。见图7.1(c)。</a:t>
            </a:r>
          </a:p>
          <a:p>
            <a:pPr lvl="0">
              <a:lnSpc>
                <a:spcPct val="80000"/>
              </a:lnSpc>
              <a:buFontTx/>
              <a:buAutoNum type="arabicPeriod"/>
            </a:pPr>
            <a:r>
              <a:rPr sz="2800">
                <a:solidFill>
                  <a:srgbClr val="000000"/>
                </a:solidFill>
                <a:ea typeface="方正姚体"/>
              </a:rPr>
              <a:t>5  其它标注</a:t>
            </a:r>
          </a:p>
          <a:p>
            <a:pPr lvl="0">
              <a:lnSpc>
                <a:spcPct val="80000"/>
              </a:lnSpc>
              <a:buFontTx/>
              <a:buAutoNum type="arabicPeriod"/>
            </a:pPr>
            <a:r>
              <a:rPr sz="2800">
                <a:solidFill>
                  <a:srgbClr val="000000"/>
                </a:solidFill>
                <a:ea typeface="方正姚体"/>
              </a:rPr>
              <a:t>        </a:t>
            </a:r>
            <a:r>
              <a:rPr sz="2400">
                <a:solidFill>
                  <a:srgbClr val="000000"/>
                </a:solidFill>
                <a:ea typeface="方正姚体"/>
              </a:rPr>
              <a:t>其它标注包括倒角尺寸标注、坐标尺寸标注等。</a:t>
            </a:r>
          </a:p>
          <a:p>
            <a:pPr lvl="0">
              <a:lnSpc>
                <a:spcPct val="80000"/>
              </a:lnSpc>
              <a:buFontTx/>
              <a:buAutoNum type="arabicPeriod"/>
            </a:pPr>
            <a:r>
              <a:rPr sz="2400">
                <a:solidFill>
                  <a:srgbClr val="000000"/>
                </a:solidFill>
                <a:ea typeface="方正姚体"/>
              </a:rPr>
              <a:t> </a:t>
            </a:r>
            <a:r>
              <a:rPr sz="2800">
                <a:solidFill>
                  <a:srgbClr val="000000"/>
                </a:solidFill>
                <a:ea typeface="方正姚体"/>
              </a:rPr>
              <a:t>二   尺寸标注的基本操作</a:t>
            </a:r>
          </a:p>
          <a:p>
            <a:pPr lvl="0">
              <a:lnSpc>
                <a:spcPct val="80000"/>
              </a:lnSpc>
              <a:buFontTx/>
              <a:buAutoNum type="arabicPeriod"/>
            </a:pPr>
            <a:r>
              <a:rPr sz="2800">
                <a:solidFill>
                  <a:srgbClr val="000000"/>
                </a:solidFill>
                <a:ea typeface="方正姚体"/>
              </a:rPr>
              <a:t>        </a:t>
            </a:r>
            <a:r>
              <a:rPr sz="2400">
                <a:solidFill>
                  <a:srgbClr val="000000"/>
                </a:solidFill>
                <a:ea typeface="方正姚体"/>
              </a:rPr>
              <a:t>用鼠标点取应用子菜单中的“工程标注”图标    则在其下方弹出相应的应用子菜单，见图7.2。</a:t>
            </a:r>
          </a:p>
        </p:txBody>
      </p:sp>
      <p:pic>
        <p:nvPicPr>
          <p:cNvPr id="65583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270625" y="6088062"/>
            <a:ext cx="433388" cy="3397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65584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078912" y="2200275"/>
            <a:ext cx="1119188" cy="38163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5585" name=""/>
          <p:cNvSpPr/>
          <p:nvPr/>
        </p:nvSpPr>
        <p:spPr>
          <a:xfrm>
            <a:off x="8867775" y="6521450"/>
            <a:ext cx="1802025" cy="70174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图7.2   尺寸标注应用子菜单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65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/>
                                        <p:tgtEl>
                                          <p:spTgt spid="65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8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7395" name=""/>
          <p:cNvSpPr/>
          <p:nvPr/>
        </p:nvSpPr>
        <p:spPr>
          <a:xfrm>
            <a:off x="1047750" y="2335212"/>
            <a:ext cx="213561" cy="53392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106674" tIns="53337" rIns="106674" bIns="53337" anchor="t" anchorCtr="0"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1066800"/>
            <a:endParaRPr sz="2800">
              <a:solidFill>
                <a:srgbClr val="000000"/>
              </a:solidFill>
              <a:latin typeface="Tahoma" pitchFamily="34" charset="0"/>
              <a:ea typeface="方正姚体"/>
            </a:endParaRPr>
          </a:p>
        </p:txBody>
      </p:sp>
      <p:sp>
        <p:nvSpPr>
          <p:cNvPr id="827403" name=""/>
          <p:cNvSpPr/>
          <p:nvPr>
            <p:ph type="body" idx="4294967295"/>
          </p:nvPr>
        </p:nvSpPr>
        <p:spPr>
          <a:xfrm>
            <a:off x="2165350" y="1839912"/>
            <a:ext cx="8290270" cy="356971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208212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标注一个尺寸，大致有三个或四个流程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其一  选取待标注尺寸的第一个图形元素。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其二  选取待标注尺寸的第二个图形元素。（拾取单个元素标注，可省略此过程）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其三  确认尺寸数值的正确性或修改它。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其四  移动鼠标确定尺寸线或尺寸文字的位置。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用鼠标点取图7.2中的“尺寸标注”菜单，再点取立即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菜单 的“1.基本标注”菜单 ，则在其上方弹出尺寸标注的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各项菜单，见图7.3。</a:t>
            </a:r>
          </a:p>
        </p:txBody>
      </p:sp>
      <p:pic>
        <p:nvPicPr>
          <p:cNvPr id="82741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5334000" y="5440362"/>
            <a:ext cx="1381125" cy="15843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827413" name=""/>
          <p:cNvSpPr/>
          <p:nvPr/>
        </p:nvSpPr>
        <p:spPr>
          <a:xfrm>
            <a:off x="4829175" y="7313612"/>
            <a:ext cx="3461033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图7.3  基本标注选项菜单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9122" name=""/>
          <p:cNvSpPr/>
          <p:nvPr>
            <p:ph type="body" idx="4294967295"/>
          </p:nvPr>
        </p:nvSpPr>
        <p:spPr>
          <a:xfrm>
            <a:off x="1949450" y="2055812"/>
            <a:ext cx="8438055" cy="5546796"/>
          </a:xfrm>
          <a:prstGeom prst="rect">
            <a:avLst/>
          </a:prstGeom>
          <a:noFill/>
          <a:ln>
            <a:miter lim="800000"/>
          </a:ln>
        </p:spPr>
        <p:txBody>
          <a:bodyPr>
            <a:spAutoFit/>
          </a:bodyPr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208212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三 尺寸标注中的基本标注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  <a:ea typeface="方正姚体"/>
              </a:rPr>
              <a:t>    1 线性尺寸的标注</a:t>
            </a:r>
          </a:p>
          <a:p>
            <a:pPr lvl="0">
              <a:buNone/>
            </a:pPr>
            <a:r>
              <a:rPr sz="2000">
                <a:solidFill>
                  <a:srgbClr val="000000"/>
                </a:solidFill>
                <a:ea typeface="方正姚体"/>
              </a:rPr>
              <a:t>               线性尺寸包括水平尺寸、垂直尺寸和平行尺寸，直线的长度及其与坐标轴的夹角。根据操作者选择不同图形元素会出现不同的立即菜单</a:t>
            </a:r>
          </a:p>
          <a:p>
            <a:pPr lvl="0">
              <a:buNone/>
            </a:pPr>
            <a:r>
              <a:rPr sz="2000">
                <a:solidFill>
                  <a:srgbClr val="000000"/>
                </a:solidFill>
                <a:ea typeface="方正姚体"/>
              </a:rPr>
              <a:t>。</a:t>
            </a:r>
          </a:p>
          <a:p>
            <a:pPr lvl="0">
              <a:buNone/>
            </a:pPr>
            <a:r>
              <a:rPr sz="2000">
                <a:solidFill>
                  <a:srgbClr val="000000"/>
                </a:solidFill>
                <a:ea typeface="方正姚体"/>
              </a:rPr>
              <a:t>                当提示区出现：“拾取标注元素”时，按照前面讲述的四个流程，连续拾取两个点或两条平行直线，会很容易地标出水平尺寸、垂直尺寸和平行尺寸。</a:t>
            </a:r>
          </a:p>
          <a:p>
            <a:pPr lvl="0">
              <a:buNone/>
            </a:pPr>
            <a:r>
              <a:rPr sz="2000">
                <a:solidFill>
                  <a:srgbClr val="000000"/>
                </a:solidFill>
                <a:ea typeface="方正姚体"/>
              </a:rPr>
              <a:t>                 当提示“拾取标注元素”时，如果拾取了一条直线，并对其进行尺寸标注，则会弹出如图7.4所示的立即菜单。</a:t>
            </a:r>
          </a:p>
          <a:p>
            <a:pPr lvl="0">
              <a:buNone/>
            </a:pPr>
            <a:r>
              <a:rPr sz="2000">
                <a:solidFill>
                  <a:srgbClr val="000000"/>
                </a:solidFill>
                <a:ea typeface="方正姚体"/>
              </a:rPr>
              <a:t>               </a:t>
            </a:r>
          </a:p>
          <a:p>
            <a:pPr lvl="0">
              <a:buNone/>
            </a:pPr>
            <a:r>
              <a:rPr sz="2000">
                <a:solidFill>
                  <a:srgbClr val="000000"/>
                </a:solidFill>
                <a:ea typeface="方正姚体"/>
              </a:rPr>
              <a:t>             </a:t>
            </a:r>
          </a:p>
          <a:p>
            <a:pPr lvl="0">
              <a:buNone/>
            </a:pPr>
            <a:endParaRPr sz="2000">
              <a:solidFill>
                <a:srgbClr val="000000"/>
              </a:solidFill>
              <a:ea typeface="方正姚体"/>
            </a:endParaRPr>
          </a:p>
          <a:p>
            <a:pPr lvl="0">
              <a:buNone/>
            </a:pPr>
            <a:r>
              <a:rPr sz="2000">
                <a:solidFill>
                  <a:srgbClr val="000000"/>
                </a:solidFill>
                <a:ea typeface="方正姚体"/>
              </a:rPr>
              <a:t>           立即菜单由选择不同的选项，标注直线的长度、圆或圆弧直径、直线与坐标轴的夹角</a:t>
            </a:r>
            <a:r>
              <a:rPr sz="2400">
                <a:solidFill>
                  <a:srgbClr val="000000"/>
                </a:solidFill>
                <a:ea typeface="方正姚体"/>
              </a:rPr>
              <a:t>。</a:t>
            </a:r>
          </a:p>
        </p:txBody>
      </p:sp>
      <p:pic>
        <p:nvPicPr>
          <p:cNvPr id="106912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525712" y="5938838"/>
            <a:ext cx="7777162" cy="431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69125" name=""/>
          <p:cNvSpPr/>
          <p:nvPr/>
        </p:nvSpPr>
        <p:spPr>
          <a:xfrm>
            <a:off x="4757738" y="6370638"/>
            <a:ext cx="3100310" cy="36612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800">
                <a:solidFill>
                  <a:srgbClr val="000000"/>
                </a:solidFill>
                <a:ea typeface="方正姚体"/>
              </a:rPr>
              <a:t>图7.4  标注直线立即菜单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2132" name=""/>
          <p:cNvSpPr/>
          <p:nvPr>
            <p:ph type="title"/>
          </p:nvPr>
        </p:nvSpPr>
        <p:spPr>
          <a:xfrm>
            <a:off x="1347788" y="533400"/>
            <a:ext cx="9067800" cy="13335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500" b="0" i="0" u="none">
                <a:solidFill>
                  <a:schemeClr val="tx2"/>
                </a:solidFill>
                <a:latin typeface="Arial Narrow" pitchFamily="34" charset="0"/>
                <a:ea typeface="宋体" pitchFamily="2" charset="-122"/>
              </a:defRPr>
            </a:lvl1pPr>
          </a:lstStyle>
          <a:p>
            <a:pPr lvl="0"/>
            <a:br>
              <a:rPr sz="4100">
                <a:solidFill>
                  <a:srgbClr val="000000"/>
                </a:solidFill>
                <a:ea typeface="方正姚体"/>
              </a:rPr>
            </a:br>
          </a:p>
        </p:txBody>
      </p:sp>
      <p:sp>
        <p:nvSpPr>
          <p:cNvPr id="1072135" name=""/>
          <p:cNvSpPr/>
          <p:nvPr>
            <p:ph type="body" idx="4294967295"/>
          </p:nvPr>
        </p:nvSpPr>
        <p:spPr>
          <a:xfrm>
            <a:off x="2093912" y="1984375"/>
            <a:ext cx="8280400" cy="52562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208212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2800">
                <a:solidFill>
                  <a:srgbClr val="000000"/>
                </a:solidFill>
                <a:ea typeface="方正姚体"/>
              </a:rPr>
              <a:t>2 直径尺寸的标注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  <a:ea typeface="方正姚体"/>
              </a:rPr>
              <a:t>           </a:t>
            </a:r>
            <a:r>
              <a:rPr sz="2400">
                <a:solidFill>
                  <a:srgbClr val="000000"/>
                </a:solidFill>
                <a:ea typeface="方正姚体"/>
              </a:rPr>
              <a:t>当提示区出现：“拾取标注元素”时，如果拾取圆，则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出现如图7.5所示的立即菜单：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</a:t>
            </a:r>
          </a:p>
          <a:p>
            <a:pPr lvl="0"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      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立即菜单中第三项有3个选项：直径/半径/圆周直径，即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对圆可选用三种标注方式，分别为标注直径尺寸、标注半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径</a:t>
            </a:r>
            <a:r>
              <a:rPr kumimoji="0" sz="2400">
                <a:solidFill>
                  <a:srgbClr val="000000"/>
                </a:solidFill>
                <a:ea typeface="方正姚体"/>
              </a:rPr>
              <a:t>尺寸、自圆周引出尺寸界线，并标注直径尺寸。</a:t>
            </a:r>
          </a:p>
          <a:p>
            <a:pPr lvl="0">
              <a:buNone/>
            </a:pPr>
            <a:endParaRPr kumimoji="0" sz="2400">
              <a:solidFill>
                <a:srgbClr val="000000"/>
              </a:solidFill>
              <a:ea typeface="方正姚体"/>
            </a:endParaRPr>
          </a:p>
          <a:p>
            <a:pPr lvl="0">
              <a:buNone/>
            </a:pPr>
            <a:r>
              <a:rPr kumimoji="0" sz="2400">
                <a:solidFill>
                  <a:srgbClr val="000000"/>
                </a:solidFill>
                <a:ea typeface="方正姚体"/>
              </a:rPr>
              <a:t>         在标注“直径”或“圆周直径”尺寸时，尺寸数值自动带前</a:t>
            </a:r>
          </a:p>
          <a:p>
            <a:pPr lvl="0">
              <a:buNone/>
            </a:pPr>
            <a:r>
              <a:rPr kumimoji="0" sz="2400">
                <a:solidFill>
                  <a:srgbClr val="000000"/>
                </a:solidFill>
                <a:ea typeface="方正姚体"/>
              </a:rPr>
              <a:t>   缀</a:t>
            </a:r>
            <a:r>
              <a:rPr sz="2400">
                <a:solidFill>
                  <a:srgbClr val="000000"/>
                </a:solidFill>
                <a:ea typeface="方正姚体"/>
              </a:rPr>
              <a:t>Φ；在标注“半径”尺寸时，尺寸数值自动带前缀R。</a:t>
            </a:r>
            <a:endParaRPr kumimoji="0" sz="2400">
              <a:solidFill>
                <a:srgbClr val="000000"/>
              </a:solidFill>
              <a:ea typeface="方正姚体"/>
            </a:endParaRPr>
          </a:p>
        </p:txBody>
      </p:sp>
      <p:pic>
        <p:nvPicPr>
          <p:cNvPr id="1072136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957512" y="3424238"/>
            <a:ext cx="6264275" cy="5699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72137" name=""/>
          <p:cNvSpPr/>
          <p:nvPr/>
        </p:nvSpPr>
        <p:spPr>
          <a:xfrm>
            <a:off x="3965575" y="4144962"/>
            <a:ext cx="3387935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图7.5  标注圆的立即菜单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669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7639050" y="1912938"/>
            <a:ext cx="2117725" cy="21113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6669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597150" y="1912938"/>
            <a:ext cx="2484438" cy="22098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66695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5118100" y="4721225"/>
            <a:ext cx="2400300" cy="25685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66696" name=""/>
          <p:cNvSpPr/>
          <p:nvPr/>
        </p:nvSpPr>
        <p:spPr>
          <a:xfrm>
            <a:off x="3172620" y="4287838"/>
            <a:ext cx="1585909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>
                <a:solidFill>
                  <a:srgbClr val="000000"/>
                </a:solidFill>
                <a:ea typeface="方正姚体"/>
              </a:rPr>
              <a:t>标注直径</a:t>
            </a:r>
          </a:p>
        </p:txBody>
      </p:sp>
      <p:sp>
        <p:nvSpPr>
          <p:cNvPr id="1266697" name=""/>
          <p:cNvSpPr/>
          <p:nvPr/>
        </p:nvSpPr>
        <p:spPr>
          <a:xfrm>
            <a:off x="7925596" y="4216400"/>
            <a:ext cx="1585909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>
                <a:solidFill>
                  <a:srgbClr val="000000"/>
                </a:solidFill>
                <a:ea typeface="方正姚体"/>
              </a:rPr>
              <a:t>标注半径</a:t>
            </a:r>
          </a:p>
        </p:txBody>
      </p:sp>
      <p:sp>
        <p:nvSpPr>
          <p:cNvPr id="1266698" name=""/>
          <p:cNvSpPr/>
          <p:nvPr/>
        </p:nvSpPr>
        <p:spPr>
          <a:xfrm>
            <a:off x="5188422" y="7359650"/>
            <a:ext cx="2234257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>
                <a:solidFill>
                  <a:srgbClr val="000000"/>
                </a:solidFill>
                <a:ea typeface="方正姚体"/>
              </a:rPr>
              <a:t>标注圆周直径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3164" name=""/>
          <p:cNvSpPr/>
          <p:nvPr>
            <p:ph type="body" idx="4294967295"/>
          </p:nvPr>
        </p:nvSpPr>
        <p:spPr>
          <a:xfrm>
            <a:off x="2093912" y="2044700"/>
            <a:ext cx="8353425" cy="59563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208212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2800">
                <a:solidFill>
                  <a:srgbClr val="000000"/>
                </a:solidFill>
                <a:ea typeface="方正姚体"/>
              </a:rPr>
              <a:t>3  半径尺寸的标注</a:t>
            </a:r>
          </a:p>
          <a:p>
            <a:pPr lvl="0">
              <a:buNone/>
            </a:pPr>
            <a:r>
              <a:rPr sz="3600">
                <a:solidFill>
                  <a:srgbClr val="000000"/>
                </a:solidFill>
                <a:ea typeface="方正姚体"/>
              </a:rPr>
              <a:t>         </a:t>
            </a:r>
            <a:r>
              <a:rPr sz="2400">
                <a:solidFill>
                  <a:srgbClr val="000000"/>
                </a:solidFill>
                <a:ea typeface="方正姚体"/>
              </a:rPr>
              <a:t>当提示区出现：“拾取标注元素”时，如果拾取的是圆弧，立即菜单如下。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其中第三项有4个选项：半径/直径/圆心角/弦长，分别标注半径尺寸注直径尺寸、标注圆心角、标注圆弧的弦长。</a:t>
            </a:r>
          </a:p>
          <a:p>
            <a:pPr lvl="0">
              <a:buNone/>
            </a:pPr>
            <a:endParaRPr sz="2400">
              <a:solidFill>
                <a:srgbClr val="000000"/>
              </a:solidFill>
              <a:ea typeface="方正姚体"/>
            </a:endParaRP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在标注“直径”时，尺寸数值自动带前缀；在标注“半径“时带前缀R,，在标注圆心角时时带后缀“  °”。</a:t>
            </a:r>
          </a:p>
        </p:txBody>
      </p:sp>
      <p:pic>
        <p:nvPicPr>
          <p:cNvPr id="1073165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248025" y="3603625"/>
            <a:ext cx="5399088" cy="57626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73166" name=""/>
          <p:cNvSpPr/>
          <p:nvPr/>
        </p:nvSpPr>
        <p:spPr>
          <a:xfrm>
            <a:off x="4111625" y="4179888"/>
            <a:ext cx="3604051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图7.6  标注圆弧的立即菜单</a:t>
            </a:r>
          </a:p>
        </p:txBody>
      </p:sp>
      <p:pic>
        <p:nvPicPr>
          <p:cNvPr id="1073167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4325938" y="6521450"/>
            <a:ext cx="3067050" cy="942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73168" name=""/>
          <p:cNvSpPr/>
          <p:nvPr/>
        </p:nvSpPr>
        <p:spPr>
          <a:xfrm>
            <a:off x="4181475" y="7313612"/>
            <a:ext cx="3604051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    图7.7 圆弧的标注图例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4186" name=""/>
          <p:cNvSpPr/>
          <p:nvPr>
            <p:ph type="body" idx="4294967295"/>
          </p:nvPr>
        </p:nvSpPr>
        <p:spPr>
          <a:xfrm>
            <a:off x="2165350" y="2044700"/>
            <a:ext cx="7921625" cy="4800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208212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  <a:ea typeface="方正姚体"/>
              </a:rPr>
              <a:t>4 角度尺寸的标注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  <a:ea typeface="方正姚体"/>
              </a:rPr>
              <a:t>        </a:t>
            </a:r>
            <a:r>
              <a:rPr sz="2400">
                <a:solidFill>
                  <a:srgbClr val="000000"/>
                </a:solidFill>
                <a:ea typeface="方正姚体"/>
              </a:rPr>
              <a:t>如果拾取的两条直线不平行，系统自动进入角度尺</a:t>
            </a:r>
          </a:p>
          <a:p>
            <a:pPr lvl="0">
              <a:lnSpc>
                <a:spcPct val="8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寸标注环境，并弹出如图7.8所示的立即菜单。</a:t>
            </a:r>
          </a:p>
          <a:p>
            <a:pPr lvl="0">
              <a:lnSpc>
                <a:spcPct val="8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</a:t>
            </a:r>
          </a:p>
          <a:p>
            <a:pPr lvl="0">
              <a:lnSpc>
                <a:spcPct val="80000"/>
              </a:lnSpc>
              <a:buNone/>
            </a:pPr>
            <a:endParaRPr sz="2400">
              <a:solidFill>
                <a:srgbClr val="000000"/>
              </a:solidFill>
              <a:ea typeface="方正姚体"/>
            </a:endParaRPr>
          </a:p>
          <a:p>
            <a:pPr lvl="0">
              <a:lnSpc>
                <a:spcPct val="80000"/>
              </a:lnSpc>
              <a:buNone/>
            </a:pPr>
            <a:endParaRPr sz="2400">
              <a:solidFill>
                <a:srgbClr val="000000"/>
              </a:solidFill>
              <a:ea typeface="方正姚体"/>
            </a:endParaRPr>
          </a:p>
          <a:p>
            <a:pPr lvl="0">
              <a:lnSpc>
                <a:spcPct val="80000"/>
              </a:lnSpc>
              <a:buNone/>
            </a:pPr>
            <a:endParaRPr sz="2400">
              <a:solidFill>
                <a:srgbClr val="000000"/>
              </a:solidFill>
              <a:ea typeface="方正姚体"/>
            </a:endParaRPr>
          </a:p>
          <a:p>
            <a:pPr lvl="0">
              <a:lnSpc>
                <a:spcPct val="8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按操作提示要求，移动鼠标确定角度尺寸线的位</a:t>
            </a:r>
          </a:p>
          <a:p>
            <a:pPr lvl="0">
              <a:lnSpc>
                <a:spcPct val="8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置，同时要确认立即菜单中指出的尺寸测量值，如果</a:t>
            </a:r>
          </a:p>
          <a:p>
            <a:pPr lvl="0">
              <a:lnSpc>
                <a:spcPct val="8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如果确认无误，即可按下左键，则标注结束。若尺寸</a:t>
            </a:r>
          </a:p>
          <a:p>
            <a:pPr lvl="0">
              <a:lnSpc>
                <a:spcPct val="8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测量值不符合要求，可以输入新值，但要在所输入的</a:t>
            </a:r>
          </a:p>
          <a:p>
            <a:pPr lvl="0">
              <a:lnSpc>
                <a:spcPct val="8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新值后面再输入“%d”，以表示出角度的单位“  °”。</a:t>
            </a:r>
          </a:p>
        </p:txBody>
      </p:sp>
      <p:pic>
        <p:nvPicPr>
          <p:cNvPr id="1074188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101975" y="3495675"/>
            <a:ext cx="5543550" cy="6477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74189" name=""/>
          <p:cNvSpPr/>
          <p:nvPr/>
        </p:nvSpPr>
        <p:spPr>
          <a:xfrm>
            <a:off x="4038600" y="4287838"/>
            <a:ext cx="3820166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图7.8  标注角度尺寸的立即菜单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5211" name=""/>
          <p:cNvSpPr/>
          <p:nvPr>
            <p:ph type="body" idx="4294967295"/>
          </p:nvPr>
        </p:nvSpPr>
        <p:spPr>
          <a:xfrm>
            <a:off x="2238375" y="2044700"/>
            <a:ext cx="7848600" cy="55562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812800" indent="-8128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1168400" indent="-711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5240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879600" indent="-508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335212" indent="-508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四 尺寸标注中的基准标注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 选取“尺寸标注”菜单，切换立即菜单第一项为“基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准标注“，立即菜单变为图7.9所示，系统进入基准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标注方式。  </a:t>
            </a:r>
          </a:p>
          <a:p>
            <a:pPr lvl="0"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    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  （1）如拾取一个已标注的线性尺寸，则该线性尺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寸就作为“基准尺寸中的第一基准尺寸，并按拾取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点的位置确定尺寸基准界线。此时可标注后续基准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尺寸，相应的立即菜单如图7.10所示。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</a:t>
            </a:r>
          </a:p>
        </p:txBody>
      </p:sp>
      <p:pic>
        <p:nvPicPr>
          <p:cNvPr id="107521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5118100" y="3495675"/>
            <a:ext cx="2592388" cy="5651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75213" name=""/>
          <p:cNvSpPr/>
          <p:nvPr/>
        </p:nvSpPr>
        <p:spPr>
          <a:xfrm>
            <a:off x="4827663" y="4216400"/>
            <a:ext cx="3027213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图7.9  基准尺寸立即菜单</a:t>
            </a:r>
          </a:p>
        </p:txBody>
      </p:sp>
      <p:pic>
        <p:nvPicPr>
          <p:cNvPr id="1075214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2741612" y="6305550"/>
            <a:ext cx="7205662" cy="70643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75215" name=""/>
          <p:cNvSpPr/>
          <p:nvPr/>
        </p:nvSpPr>
        <p:spPr>
          <a:xfrm>
            <a:off x="4829175" y="7169150"/>
            <a:ext cx="3387935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图7.10  基准尺寸的立即菜单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6278" name=""/>
          <p:cNvSpPr/>
          <p:nvPr>
            <p:ph type="body" sz="half" idx="4294967295"/>
          </p:nvPr>
        </p:nvSpPr>
        <p:spPr>
          <a:xfrm>
            <a:off x="2238375" y="2044700"/>
            <a:ext cx="8072565" cy="1250922"/>
          </a:xfrm>
          <a:prstGeom prst="rect">
            <a:avLst/>
          </a:prstGeom>
          <a:noFill/>
          <a:ln>
            <a:miter lim="800000"/>
          </a:ln>
        </p:spPr>
        <p:txBody>
          <a:bodyPr>
            <a:sp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141412" indent="-2270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1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057400" indent="-230188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1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        </a:t>
            </a:r>
            <a:r>
              <a:rPr sz="2400">
                <a:solidFill>
                  <a:srgbClr val="000000"/>
                </a:solidFill>
                <a:ea typeface="方正姚体"/>
              </a:rPr>
              <a:t>（2）如拾取一个第一引出点，则此引出点为尺寸基准界线的引出点，系统提示：“拾取另一个引出点：”操作者拾取另一个引出点后立即菜单变为如图7.11所示内容。</a:t>
            </a:r>
          </a:p>
        </p:txBody>
      </p:sp>
      <p:pic>
        <p:nvPicPr>
          <p:cNvPr id="120627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894138" y="5729288"/>
            <a:ext cx="4537075" cy="20288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20628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3605212" y="3532188"/>
            <a:ext cx="4824412" cy="7143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206281" name=""/>
          <p:cNvSpPr/>
          <p:nvPr/>
        </p:nvSpPr>
        <p:spPr>
          <a:xfrm>
            <a:off x="3533775" y="4395788"/>
            <a:ext cx="4973844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     图7.11 以点为基准的基准标注立即菜单</a:t>
            </a:r>
          </a:p>
        </p:txBody>
      </p:sp>
      <p:sp>
        <p:nvSpPr>
          <p:cNvPr id="1206282" name=""/>
          <p:cNvSpPr/>
          <p:nvPr/>
        </p:nvSpPr>
        <p:spPr>
          <a:xfrm>
            <a:off x="2452655" y="5080000"/>
            <a:ext cx="3243328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>
                <a:solidFill>
                  <a:srgbClr val="000000"/>
                </a:solidFill>
                <a:ea typeface="方正姚体"/>
              </a:rPr>
              <a:t>基准标注图例：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8329" name=""/>
          <p:cNvSpPr/>
          <p:nvPr>
            <p:ph type="body" idx="4294967295"/>
          </p:nvPr>
        </p:nvSpPr>
        <p:spPr>
          <a:xfrm>
            <a:off x="2165350" y="2044700"/>
            <a:ext cx="7559675" cy="57007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141412" indent="-2270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057400" indent="-230188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五 尺寸标注中的连续标注</a:t>
            </a:r>
          </a:p>
          <a:p>
            <a:pPr lvl="0"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     </a:t>
            </a:r>
            <a:r>
              <a:rPr sz="2400">
                <a:solidFill>
                  <a:srgbClr val="000000"/>
                </a:solidFill>
                <a:ea typeface="方正姚体"/>
              </a:rPr>
              <a:t>    选取“尺寸标注”菜单，切换立即菜单第一项为“连续标注”，立即菜单如图7.12所示，进入连续标注方式。</a:t>
            </a:r>
          </a:p>
          <a:p>
            <a:pPr lvl="0">
              <a:buNone/>
            </a:pPr>
            <a:endParaRPr sz="2400">
              <a:solidFill>
                <a:srgbClr val="000000"/>
              </a:solidFill>
              <a:ea typeface="方正姚体"/>
            </a:endParaRP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</a:t>
            </a:r>
          </a:p>
          <a:p>
            <a:pPr lvl="0">
              <a:buNone/>
            </a:pPr>
            <a:endParaRPr sz="2400">
              <a:solidFill>
                <a:srgbClr val="000000"/>
              </a:solidFill>
              <a:ea typeface="方正姚体"/>
            </a:endParaRP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（1）如拾取一个已标注的线性尺寸，则该线性尺寸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就作为“连续尺寸”中的第一个尺寸，并按拾取点的位置确定尺寸基准界线，沿另一个方向可标注后续的连续尺寸，此时相应的立即菜单如图7.13所示。 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</a:t>
            </a:r>
            <a:endParaRPr>
              <a:solidFill>
                <a:srgbClr val="000000"/>
              </a:solidFill>
              <a:ea typeface="方正姚体"/>
            </a:endParaRPr>
          </a:p>
        </p:txBody>
      </p:sp>
      <p:pic>
        <p:nvPicPr>
          <p:cNvPr id="1208330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757738" y="3706812"/>
            <a:ext cx="2808288" cy="61753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208331" name=""/>
          <p:cNvSpPr/>
          <p:nvPr/>
        </p:nvSpPr>
        <p:spPr>
          <a:xfrm>
            <a:off x="4757738" y="4425950"/>
            <a:ext cx="2884194" cy="36612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800">
                <a:solidFill>
                  <a:srgbClr val="000000"/>
                </a:solidFill>
                <a:ea typeface="方正姚体"/>
              </a:rPr>
              <a:t>图7.12  连续标注立即菜单</a:t>
            </a:r>
          </a:p>
        </p:txBody>
      </p:sp>
      <p:pic>
        <p:nvPicPr>
          <p:cNvPr id="1208332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3678238" y="6643688"/>
            <a:ext cx="4968875" cy="5969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208333" name=""/>
          <p:cNvSpPr/>
          <p:nvPr/>
        </p:nvSpPr>
        <p:spPr>
          <a:xfrm>
            <a:off x="3675898" y="7521575"/>
            <a:ext cx="4684630" cy="36612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1800">
                <a:solidFill>
                  <a:srgbClr val="000000"/>
                </a:solidFill>
                <a:ea typeface="方正姚体"/>
              </a:rPr>
              <a:t>          图7.13  连续标注立即菜单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6238" name=""/>
          <p:cNvSpPr/>
          <p:nvPr>
            <p:ph type="body" idx="4294967295"/>
          </p:nvPr>
        </p:nvSpPr>
        <p:spPr>
          <a:xfrm>
            <a:off x="2165350" y="2044700"/>
            <a:ext cx="7567235" cy="1336351"/>
          </a:xfrm>
          <a:prstGeom prst="rect">
            <a:avLst/>
          </a:prstGeom>
          <a:noFill/>
          <a:ln>
            <a:miter lim="800000"/>
          </a:ln>
        </p:spPr>
        <p:txBody>
          <a:bodyPr>
            <a:sp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141412" indent="-2270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057400" indent="-230188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（2）如拾取一个第一引出点，则此引出点为尺寸基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准界线的引出点，系统提示：“拾取第二引出点：”，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操作者拾取第二引出点后，立即菜单变为图7.14所示。</a:t>
            </a:r>
          </a:p>
        </p:txBody>
      </p:sp>
      <p:pic>
        <p:nvPicPr>
          <p:cNvPr id="107623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390900" y="3706812"/>
            <a:ext cx="5800725" cy="6365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76240" name=""/>
          <p:cNvSpPr/>
          <p:nvPr/>
        </p:nvSpPr>
        <p:spPr>
          <a:xfrm>
            <a:off x="4254500" y="4354512"/>
            <a:ext cx="3820166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图7.14  以点为引出点的立即菜单</a:t>
            </a:r>
          </a:p>
        </p:txBody>
      </p:sp>
      <p:pic>
        <p:nvPicPr>
          <p:cNvPr id="1076241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3678238" y="4911725"/>
            <a:ext cx="4895850" cy="23606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76242" name=""/>
          <p:cNvSpPr/>
          <p:nvPr/>
        </p:nvSpPr>
        <p:spPr>
          <a:xfrm>
            <a:off x="4613275" y="7305675"/>
            <a:ext cx="3027213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图7.15  连续标注图例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7254" name=""/>
          <p:cNvSpPr/>
          <p:nvPr>
            <p:ph type="body" idx="4294967295"/>
          </p:nvPr>
        </p:nvSpPr>
        <p:spPr>
          <a:xfrm>
            <a:off x="2093912" y="2044700"/>
            <a:ext cx="7638742" cy="475352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lvl1pPr marL="812800" indent="-8128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1168400" indent="-711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5240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879600" indent="-508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335212" indent="-508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六 尺寸标注中的半标注</a:t>
            </a:r>
          </a:p>
          <a:p>
            <a:pPr lvl="0">
              <a:buNone/>
            </a:pPr>
            <a:r>
              <a:rPr sz="4000">
                <a:solidFill>
                  <a:srgbClr val="000000"/>
                </a:solidFill>
                <a:ea typeface="方正姚体"/>
              </a:rPr>
              <a:t>         </a:t>
            </a:r>
            <a:r>
              <a:rPr sz="2400">
                <a:solidFill>
                  <a:srgbClr val="000000"/>
                </a:solidFill>
                <a:ea typeface="方正姚体"/>
              </a:rPr>
              <a:t>选取“尺寸标注”菜单，切换立即菜单第一项为“半标注“，立即菜单及系统提示如图7.16</a:t>
            </a:r>
          </a:p>
          <a:p>
            <a:pPr lvl="0">
              <a:buNone/>
            </a:pPr>
            <a:endParaRPr sz="2400">
              <a:solidFill>
                <a:srgbClr val="000000"/>
              </a:solidFill>
              <a:ea typeface="方正姚体"/>
            </a:endParaRPr>
          </a:p>
          <a:p>
            <a:pPr lvl="0">
              <a:buNone/>
            </a:pPr>
            <a:endParaRPr sz="2400">
              <a:solidFill>
                <a:srgbClr val="000000"/>
              </a:solidFill>
              <a:ea typeface="方正姚体"/>
            </a:endParaRP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  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步骤：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	拾取直线或第一点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	拾取第二点或直线，选择标注的元素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	确定尺寸线位置</a:t>
            </a:r>
          </a:p>
        </p:txBody>
      </p:sp>
      <p:pic>
        <p:nvPicPr>
          <p:cNvPr id="1077255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957512" y="3892550"/>
            <a:ext cx="6264275" cy="65246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77256" name=""/>
          <p:cNvSpPr/>
          <p:nvPr/>
        </p:nvSpPr>
        <p:spPr>
          <a:xfrm>
            <a:off x="4468812" y="4611688"/>
            <a:ext cx="3100310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7.16   半标注立即菜单</a:t>
            </a:r>
          </a:p>
        </p:txBody>
      </p:sp>
      <p:pic>
        <p:nvPicPr>
          <p:cNvPr id="1077257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7926388" y="5368925"/>
            <a:ext cx="2493962" cy="230663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med">
    <p:random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8288" name=""/>
          <p:cNvSpPr/>
          <p:nvPr>
            <p:ph type="body" idx="4294967295"/>
          </p:nvPr>
        </p:nvSpPr>
        <p:spPr>
          <a:xfrm>
            <a:off x="2165350" y="2044700"/>
            <a:ext cx="8208962" cy="54848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812800" indent="-8128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1168400" indent="-711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5240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879600" indent="-508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335212" indent="-508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七 尺寸标注中的“大圆弧标注”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 选取“尺寸标注”菜单，切换立即菜单第一项为“大圆弧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标注”，弹出的立即菜单及系统提示如图7.17。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</a:t>
            </a:r>
          </a:p>
          <a:p>
            <a:pPr lvl="0">
              <a:lnSpc>
                <a:spcPct val="90000"/>
              </a:lnSpc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   </a:t>
            </a:r>
          </a:p>
          <a:p>
            <a:pPr lvl="0">
              <a:lnSpc>
                <a:spcPct val="90000"/>
              </a:lnSpc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        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（1）拾取圆弧。拾取圆弧之后，圆弧的尺寸值在立即  菜单中显示。操作者可以更改尺寸值。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 （2） 输入第一引出点。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 （3） 输入第二引出点。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 （4） 输入定位点，即完成大圆弧的标注。</a:t>
            </a:r>
          </a:p>
          <a:p>
            <a:pPr lvl="0">
              <a:lnSpc>
                <a:spcPct val="90000"/>
              </a:lnSpc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            </a:t>
            </a:r>
          </a:p>
        </p:txBody>
      </p:sp>
      <p:pic>
        <p:nvPicPr>
          <p:cNvPr id="107828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957512" y="3568700"/>
            <a:ext cx="2447925" cy="6477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07829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5981700" y="3495675"/>
            <a:ext cx="2879725" cy="5429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78291" name=""/>
          <p:cNvSpPr/>
          <p:nvPr/>
        </p:nvSpPr>
        <p:spPr>
          <a:xfrm>
            <a:off x="2741612" y="4360862"/>
            <a:ext cx="3100310" cy="36612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800">
                <a:solidFill>
                  <a:srgbClr val="000000"/>
                </a:solidFill>
                <a:ea typeface="方正姚体"/>
              </a:rPr>
              <a:t>图7.17  标注大圆弧立即菜单</a:t>
            </a:r>
          </a:p>
        </p:txBody>
      </p:sp>
      <p:sp>
        <p:nvSpPr>
          <p:cNvPr id="1078292" name=""/>
          <p:cNvSpPr/>
          <p:nvPr/>
        </p:nvSpPr>
        <p:spPr>
          <a:xfrm>
            <a:off x="6054724" y="4360862"/>
            <a:ext cx="3027212" cy="36612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1800">
                <a:solidFill>
                  <a:srgbClr val="000000"/>
                </a:solidFill>
                <a:ea typeface="方正姚体"/>
              </a:rPr>
              <a:t>图7.18  标注大圆弧立即菜单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874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462338" y="2632075"/>
            <a:ext cx="5472112" cy="44116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68742" name=""/>
          <p:cNvSpPr/>
          <p:nvPr/>
        </p:nvSpPr>
        <p:spPr>
          <a:xfrm>
            <a:off x="5672138" y="6916738"/>
            <a:ext cx="1454333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000">
                <a:solidFill>
                  <a:srgbClr val="000000"/>
                </a:solidFill>
                <a:ea typeface="方正姚体"/>
              </a:rPr>
              <a:t>大圆弧标注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9309" name=""/>
          <p:cNvSpPr/>
          <p:nvPr>
            <p:ph type="body" idx="4294967295"/>
          </p:nvPr>
        </p:nvSpPr>
        <p:spPr>
          <a:xfrm>
            <a:off x="2093912" y="2044700"/>
            <a:ext cx="7920038" cy="55562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812800" indent="-8128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1" lang="zh-CN" altLang="en-US" sz="32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1pPr>
            <a:lvl2pPr marL="1168400" indent="-711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2pPr>
            <a:lvl3pPr marL="15240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3pPr>
            <a:lvl4pPr marL="1879600" indent="-508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4pPr>
            <a:lvl5pPr marL="2335212" indent="-508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Arial Narrow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八  倒角尺寸标注</a:t>
            </a:r>
          </a:p>
          <a:p>
            <a:pPr lvl="0">
              <a:buNone/>
            </a:pPr>
            <a:r>
              <a:rPr>
                <a:solidFill>
                  <a:srgbClr val="000000"/>
                </a:solidFill>
                <a:ea typeface="方正姚体"/>
              </a:rPr>
              <a:t>      </a:t>
            </a:r>
            <a:r>
              <a:rPr sz="2400">
                <a:solidFill>
                  <a:srgbClr val="000000"/>
                </a:solidFill>
                <a:ea typeface="方正姚体"/>
              </a:rPr>
              <a:t>标注倒角尺寸的方法十分简单，其方法是：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（1）用鼠标点取应用子菜单中的“倒角标注”菜单项“。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（2）在操作提示区出现：“拾取直线：”时，拾取一段直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    线，则弹出立即菜单，见图7.19。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（3）移动鼠标确定尺寸线的位置，确定后系统即沿该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    线，标注出倒角尺寸。见图7.20为倒角尺寸标注的 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    图例 。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       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            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  <a:ea typeface="方正姚体"/>
              </a:rPr>
              <a:t>    </a:t>
            </a:r>
          </a:p>
        </p:txBody>
      </p:sp>
      <p:pic>
        <p:nvPicPr>
          <p:cNvPr id="1079310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389312" y="6088062"/>
            <a:ext cx="2449512" cy="73501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079311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6629400" y="5513388"/>
            <a:ext cx="2665412" cy="15843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79312" name=""/>
          <p:cNvSpPr/>
          <p:nvPr/>
        </p:nvSpPr>
        <p:spPr>
          <a:xfrm>
            <a:off x="3246438" y="7169150"/>
            <a:ext cx="2811096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7.19  倒角标注立即菜单</a:t>
            </a:r>
          </a:p>
        </p:txBody>
      </p:sp>
      <p:sp>
        <p:nvSpPr>
          <p:cNvPr id="1079313" name=""/>
          <p:cNvSpPr/>
          <p:nvPr/>
        </p:nvSpPr>
        <p:spPr>
          <a:xfrm>
            <a:off x="6846888" y="7169150"/>
            <a:ext cx="2305765" cy="39663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 sz="14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>
                <a:solidFill>
                  <a:srgbClr val="000000"/>
                </a:solidFill>
                <a:ea typeface="方正姚体"/>
              </a:rPr>
              <a:t>7.20  倒角标注图例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398000" cy="6731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https://d.book118.com/026035242134010052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2_古瓶荷花 1">
      <a:dk1>
        <a:srgbClr val="0033CC"/>
      </a:dk1>
      <a:lt1>
        <a:srgbClr val="FFFFFF"/>
      </a:lt1>
      <a:dk2>
        <a:srgbClr val="007572"/>
      </a:dk2>
      <a:lt2>
        <a:srgbClr val="C0C0C0"/>
      </a:lt2>
      <a:accent1>
        <a:srgbClr val="CCECFF"/>
      </a:accent1>
      <a:accent2>
        <a:srgbClr val="3399FF"/>
      </a:accent2>
      <a:accent3>
        <a:srgbClr val="FFFFFF"/>
      </a:accent3>
      <a:accent4>
        <a:srgbClr val="002AAE"/>
      </a:accent4>
      <a:accent5>
        <a:srgbClr val="E2F4FF"/>
      </a:accent5>
      <a:accent6>
        <a:srgbClr val="2D8AE7"/>
      </a:accent6>
      <a:hlink>
        <a:srgbClr val="CC0066"/>
      </a:hlink>
      <a:folHlink>
        <a:srgbClr val="7D7DA9"/>
      </a:folHlink>
    </a:clrScheme>
    <a:fontScheme name="Cambria-Calibri">
      <a:majorFont>
        <a:latin typeface="Cambria" panose="02040503050406030204"/>
        <a:ea typeface="Arial"/>
        <a:cs typeface="Arial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>
    <a:extraClrScheme>
      <a:clrScheme name="2_古瓶荷花 1">
        <a:dk1>
          <a:srgbClr val="0033CC"/>
        </a:dk1>
        <a:lt1>
          <a:srgbClr val="FFFFFF"/>
        </a:lt1>
        <a:dk2>
          <a:srgbClr val="007572"/>
        </a:dk2>
        <a:lt2>
          <a:srgbClr val="C0C0C0"/>
        </a:lt2>
        <a:accent1>
          <a:srgbClr val="CCECFF"/>
        </a:accent1>
        <a:accent2>
          <a:srgbClr val="3399FF"/>
        </a:accent2>
        <a:accent3>
          <a:srgbClr val="FFFFFF"/>
        </a:accent3>
        <a:accent4>
          <a:srgbClr val="002AAE"/>
        </a:accent4>
        <a:accent5>
          <a:srgbClr val="E2F4FF"/>
        </a:accent5>
        <a:accent6>
          <a:srgbClr val="2D8AE7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2">
        <a:dk1>
          <a:srgbClr val="007A77"/>
        </a:dk1>
        <a:lt1>
          <a:srgbClr val="EFF6EE"/>
        </a:lt1>
        <a:dk2>
          <a:srgbClr val="0066CC"/>
        </a:dk2>
        <a:lt2>
          <a:srgbClr val="C0C0C0"/>
        </a:lt2>
        <a:accent1>
          <a:srgbClr val="E7EEE6"/>
        </a:accent1>
        <a:accent2>
          <a:srgbClr val="FF9933"/>
        </a:accent2>
        <a:accent3>
          <a:srgbClr val="F6FAF5"/>
        </a:accent3>
        <a:accent4>
          <a:srgbClr val="006765"/>
        </a:accent4>
        <a:accent5>
          <a:srgbClr val="F1F5F0"/>
        </a:accent5>
        <a:accent6>
          <a:srgbClr val="E78A2D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3">
        <a:dk1>
          <a:srgbClr val="000000"/>
        </a:dk1>
        <a:lt1>
          <a:srgbClr val="CCFFCC"/>
        </a:lt1>
        <a:dk2>
          <a:srgbClr val="E88A00"/>
        </a:dk2>
        <a:lt2>
          <a:srgbClr val="C0C0C0"/>
        </a:lt2>
        <a:accent1>
          <a:srgbClr val="CCECFF"/>
        </a:accent1>
        <a:accent2>
          <a:srgbClr val="336600"/>
        </a:accent2>
        <a:accent3>
          <a:srgbClr val="E2FFE2"/>
        </a:accent3>
        <a:accent4>
          <a:srgbClr val="000000"/>
        </a:accent4>
        <a:accent5>
          <a:srgbClr val="E2F4FF"/>
        </a:accent5>
        <a:accent6>
          <a:srgbClr val="2D5C00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4">
        <a:dk1>
          <a:srgbClr val="000000"/>
        </a:dk1>
        <a:lt1>
          <a:srgbClr val="FFFFCC"/>
        </a:lt1>
        <a:dk2>
          <a:srgbClr val="CC3300"/>
        </a:dk2>
        <a:lt2>
          <a:srgbClr val="C0C0C0"/>
        </a:lt2>
        <a:accent1>
          <a:srgbClr val="FFFFCC"/>
        </a:accent1>
        <a:accent2>
          <a:srgbClr val="339933"/>
        </a:accent2>
        <a:accent3>
          <a:srgbClr val="FFFFE2"/>
        </a:accent3>
        <a:accent4>
          <a:srgbClr val="000000"/>
        </a:accent4>
        <a:accent5>
          <a:srgbClr val="FFFFE2"/>
        </a:accent5>
        <a:accent6>
          <a:srgbClr val="2D8A2D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5">
        <a:dk1>
          <a:srgbClr val="636395"/>
        </a:dk1>
        <a:lt1>
          <a:srgbClr val="FFE2C5"/>
        </a:lt1>
        <a:dk2>
          <a:srgbClr val="000000"/>
        </a:dk2>
        <a:lt2>
          <a:srgbClr val="C0C0C0"/>
        </a:lt2>
        <a:accent1>
          <a:srgbClr val="FFE1E1"/>
        </a:accent1>
        <a:accent2>
          <a:srgbClr val="FF9933"/>
        </a:accent2>
        <a:accent3>
          <a:srgbClr val="FFEEDF"/>
        </a:accent3>
        <a:accent4>
          <a:srgbClr val="53537E"/>
        </a:accent4>
        <a:accent5>
          <a:srgbClr val="FFEEEE"/>
        </a:accent5>
        <a:accent6>
          <a:srgbClr val="E78A2D"/>
        </a:accent6>
        <a:hlink>
          <a:srgbClr val="008080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6">
        <a:dk1>
          <a:srgbClr val="626292"/>
        </a:dk1>
        <a:lt1>
          <a:srgbClr val="CCECFF"/>
        </a:lt1>
        <a:dk2>
          <a:srgbClr val="3333CC"/>
        </a:dk2>
        <a:lt2>
          <a:srgbClr val="C0C0C0"/>
        </a:lt2>
        <a:accent1>
          <a:srgbClr val="D9F1FF"/>
        </a:accent1>
        <a:accent2>
          <a:srgbClr val="FF9900"/>
        </a:accent2>
        <a:accent3>
          <a:srgbClr val="E2F4FF"/>
        </a:accent3>
        <a:accent4>
          <a:srgbClr val="53537C"/>
        </a:accent4>
        <a:accent5>
          <a:srgbClr val="E9F7FF"/>
        </a:accent5>
        <a:accent6>
          <a:srgbClr val="E78A00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7">
        <a:dk1>
          <a:srgbClr val="0066CC"/>
        </a:dk1>
        <a:lt1>
          <a:srgbClr val="FFE1E1"/>
        </a:lt1>
        <a:dk2>
          <a:srgbClr val="006600"/>
        </a:dk2>
        <a:lt2>
          <a:srgbClr val="C0C0C0"/>
        </a:lt2>
        <a:accent1>
          <a:srgbClr val="FFFFCC"/>
        </a:accent1>
        <a:accent2>
          <a:srgbClr val="009999"/>
        </a:accent2>
        <a:accent3>
          <a:srgbClr val="FFEEEE"/>
        </a:accent3>
        <a:accent4>
          <a:srgbClr val="0056AE"/>
        </a:accent4>
        <a:accent5>
          <a:srgbClr val="FFFFE2"/>
        </a:accent5>
        <a:accent6>
          <a:srgbClr val="008A8A"/>
        </a:accent6>
        <a:hlink>
          <a:srgbClr val="EC0000"/>
        </a:hlink>
        <a:folHlink>
          <a:srgbClr val="00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古瓶荷花 8">
        <a:dk1>
          <a:srgbClr val="292929"/>
        </a:dk1>
        <a:lt1>
          <a:srgbClr val="DDDDDD"/>
        </a:lt1>
        <a:dk2>
          <a:srgbClr val="0066CC"/>
        </a:dk2>
        <a:lt2>
          <a:srgbClr val="B2B2B2"/>
        </a:lt2>
        <a:accent1>
          <a:srgbClr val="CACADC"/>
        </a:accent1>
        <a:accent2>
          <a:srgbClr val="FFCC00"/>
        </a:accent2>
        <a:accent3>
          <a:srgbClr val="EBEBEB"/>
        </a:accent3>
        <a:accent4>
          <a:srgbClr val="212121"/>
        </a:accent4>
        <a:accent5>
          <a:srgbClr val="E1E1EB"/>
        </a:accent5>
        <a:accent6>
          <a:srgbClr val="E7B900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主题5" id="{FF76B2AA-8A63-4B72-B207-6DCA03AF9DB5}" vid="{5B7A9777-7CC4-42C1-B7FA-1094E321D7C4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FFFFFF"/>
      </a:lt1>
      <a:dk2>
        <a:srgbClr val="000000"/>
      </a:dk2>
      <a:lt2>
        <a:srgbClr val="006600"/>
      </a:lt2>
      <a:accent1>
        <a:srgbClr val="F5EBC1"/>
      </a:accent1>
      <a:accent2>
        <a:srgbClr val="33CCF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463FD7"/>
      </a:hlink>
      <a:folHlink>
        <a:srgbClr val="33CCCC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CC"/>
        </a:dk1>
        <a:lt1>
          <a:srgbClr val="000000"/>
        </a:lt1>
        <a:dk2>
          <a:srgbClr val="FFCC00"/>
        </a:dk2>
        <a:lt2>
          <a:srgbClr val="FF9900"/>
        </a:lt2>
        <a:accent1>
          <a:srgbClr val="6B6253"/>
        </a:accent1>
        <a:accent2>
          <a:srgbClr val="72543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A9880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006600"/>
        </a:lt2>
        <a:accent1>
          <a:srgbClr val="F5EBC1"/>
        </a:accent1>
        <a:accent2>
          <a:srgbClr val="FF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4876C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292929"/>
        </a:lt2>
        <a:accent1>
          <a:srgbClr val="EAEAEA"/>
        </a:accent1>
        <a:accent2>
          <a:srgbClr val="96969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F5F5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006600"/>
        </a:lt2>
        <a:accent1>
          <a:srgbClr val="D8EBB3"/>
        </a:accent1>
        <a:accent2>
          <a:srgbClr val="CC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BE7D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E5D3B3"/>
        </a:lt1>
        <a:dk2>
          <a:srgbClr val="800000"/>
        </a:dk2>
        <a:lt2>
          <a:srgbClr val="009900"/>
        </a:lt2>
        <a:accent1>
          <a:srgbClr val="D5B095"/>
        </a:accent1>
        <a:accent2>
          <a:srgbClr val="E286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75735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51399D"/>
        </a:lt1>
        <a:dk2>
          <a:srgbClr val="FFFFCC"/>
        </a:dk2>
        <a:lt2>
          <a:srgbClr val="99CC00"/>
        </a:lt2>
        <a:accent1>
          <a:srgbClr val="877CAA"/>
        </a:accent1>
        <a:accent2>
          <a:srgbClr val="00005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006600"/>
        </a:lt2>
        <a:accent1>
          <a:srgbClr val="F5EBC1"/>
        </a:accent1>
        <a:accent2>
          <a:srgbClr val="33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63FD7"/>
        </a:hlink>
        <a:folHlink>
          <a:srgbClr val="33CCCC"/>
        </a:folHlink>
      </a:clrScheme>
    </a:extraClrScheme>
  </a:extraClrScheme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006600"/>
    </a:lt2>
    <a:accent1>
      <a:srgbClr val="F5EBC1"/>
    </a:accent1>
    <a:accent2>
      <a:srgbClr val="33CCFF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463FD7"/>
    </a:hlink>
    <a:folHlink>
      <a:srgbClr val="33CCCC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006600"/>
    </a:lt2>
    <a:accent1>
      <a:srgbClr val="D8EBB3"/>
    </a:accent1>
    <a:accent2>
      <a:srgbClr val="CCCC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FFBE7D"/>
    </a:hlink>
    <a:folHlink>
      <a:srgbClr val="B2B2B2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4">
      <vt:lpstr>Arial</vt:lpstr>
      <vt:lpstr>Calibri</vt:lpstr>
      <vt:lpstr>Cambria</vt:lpstr>
      <vt:lpstr>宋体</vt:lpstr>
      <vt:lpstr>Wingdings</vt:lpstr>
      <vt:lpstr>Times New Roman</vt:lpstr>
      <vt:lpstr>方正姚体</vt:lpstr>
      <vt:lpstr>Arial Narrow</vt:lpstr>
      <vt:lpstr>华文新魏</vt:lpstr>
      <vt:lpstr>楷体_GB2312</vt:lpstr>
      <vt:lpstr>Tahoma</vt:lpstr>
      <vt:lpstr>Office Theme</vt:lpstr>
      <vt:lpstr>PowerPoint Presentation</vt:lpstr>
      <vt:lpstr>PowerPoint Presentation</vt:lpstr>
      <vt:lpstr>PowerPoint Presentation</vt:lpstr>
      <vt:lpstr>第七讲  工程标注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/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2024-09-19T00:31:08.249</cp:lastPrinted>
  <dcterms:created xsi:type="dcterms:W3CDTF">2024-09-18T16:31:08Z</dcterms:created>
  <dcterms:modified xsi:type="dcterms:W3CDTF">2024-09-18T16:31:10Z</dcterms:modified>
</cp:coreProperties>
</file>