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60536-D97C-4247-B851-6642C9EC5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F217D-CB89-4696-993D-D415090F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FE9CF-AC28-4297-9BAA-A121AD0C8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130C3-D30C-49C0-9576-D40ADD83C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205E0-C86B-455D-9144-D0BF35CB8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FBC7C-30F1-484A-AAEC-31D730CE3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F64C7-BBDE-4501-AC2C-E1FAD53D2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74229-36DE-45C2-966A-061C79E56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8D21B-0A70-4144-8674-6CB280C1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8EC2B-8820-49A8-91D7-EF9F1C2C3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B9BC5-77BC-49E7-A085-7BA5C013E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4005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合规与企业治理的关系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企业治理结构与机制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合规与企业治理的互动关系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探讨合规与企业治理之间的联系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本文将详细分析合规与企业治理之间的内在联系，以及它们在企业管理体系中的互补作用。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强调合规在企业治理中的重要性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随着监管环境的日益严格，企业需要更加重视合规管理，以确保遵守法律法规，降低法律风险，并提升企业声誉。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合规是指企业在经营过程中遵守适用的法律法规、监管要求、行业准则以及企业内部规章制度的行为。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企业治理是一种制度安排，旨在确保企业决策的科学性、合理性和有效性，维护股东和其他利益相关者的权益，实现企业的长期稳定发展。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合规与企业治理的定义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企业治理的定义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定期开展合规培训和宣传活动，提高员工的合规意识和能力。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制定明确的合规政策，阐明企业的合规要求和标准，为全体员工提供行为准则。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建立专门的合规管理部门或委员会，负责监督和管理企业的合规事务。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合规管理框架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通过定期审查业务流程、关注法律法规变化等方式，及时发现潜在的合规风险。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对识别出的合规风险进行评估，确定风险等级和影响范围，为后续的风险应对提供依据。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将评估结果及时报告给管理层和相关部门，确保风险得到妥善处理。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合规风险识别与评估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对企业各项业务活动进行合规性审查，确保符合相关法律法规和内部政策的要求。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合规审查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为员工提供合规方面的咨询和指导，解答合规方面的疑问和困惑。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合规咨询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对违反合规要求的行为进行调查和处理，采取适当的纠正措施和惩罚措施。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合规调查与处理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不断总结经验教训，完善合规管理体系和流程，提高企业的合规水平。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企业治理结构与机制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股东会治理结构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由全体股东组成的最高权力机构，对公司重大事项进行决策。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董事会治理结构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由董事组成的决策机构，负责公司的战略规划和日常管理。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监事会治理结构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由监事组成的监督机构，对公司财务和董事、高级管理人员的行为进行监督。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公平性原则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确保所有股东享有平等的权利和机会，防止大股东对小股东的欺压。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透明性原则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确保公司治理结构和机制的公开透明，保障股东的知情权。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责权利对等原则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确保公司各治理主体所承担的责任、权利和利益相互对等，形成有效的制衡机制。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治理机制设计原则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治理机制是治理结构的补充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治理机制能够弥补治理结构的不足，通过灵活多样的手段推动公司治理的完善。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二者相互促进、共同发展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治理结构和治理机制在实际运行中相互补充、相互促进，共同推动公司治理水平的提升。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治理结构是治理机制的基础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有效的治理结构能够为治理机制提供稳定的组织保障，确保治理机制的有效运行。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023" b="102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治理结构与机制的关系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https://d.book118.com/026040052120010040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2024-09-06T21:46:36.276</cp:lastPrinted>
  <dcterms:created xsi:type="dcterms:W3CDTF">2024-09-06T13:46:36Z</dcterms:created>
  <dcterms:modified xsi:type="dcterms:W3CDTF">2024-09-06T13:46:38Z</dcterms:modified>
</cp:coreProperties>
</file>