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71ECA-86B6-48D9-A14A-E847F0F01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68454-AE4C-457E-977F-68481ECFF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BB9ED-83B8-42FA-A316-4956AACC6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F9324-9E48-4347-BF9E-921D34B7B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8FFD10-F124-440D-96CA-2B7C0BABD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5E73CE-C051-40AF-87A2-86800B491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F5A4CE-8737-492D-87D7-5620D4252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DEB4B-D5F6-4543-AEB2-274AE4746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B487E-957E-4E16-AB00-E308EB202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2582C-4707-4CCB-BE4A-B4EFD251A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5C83A-2871-4D86-996D-905005024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41233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产品包装和标识准确性检查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包装准确性检查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标识准确性检查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准确性问题原因分析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准确性问题解决方案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维护消费者权益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84" r="68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351" b="835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" r="1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通过检查包装和标识的准确性，可以确保产品在运输、储存和使用过程中的安全性，防止因包装或标识不当而导致的产品损坏或误用。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准确的包装和标识可以向消费者提供清晰、准确的产品信息，帮助消费者了解产品特性、使用方法和注意事项，从而保障消费者的知情权和选择权。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在国际贸易中，准确的包装和标识是符合各国法规和标准的必要条件，有助于提高产品的通关效率和降低贸易风险。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包装标识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运输标识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检查包装材料是否符合相关法规和标准，如是否使用环保材料、是否具有足够的保护性能等。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检查包装上的标识是否清晰、准确，如产品名称、规格型号、生产日期、保质期、生产厂家等信息是否齐全、易读。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检查包装和标识上的语言是否规范、准确，如使用专业术语、避免歧义等。对于进口产品，还需检查是否提供符合目标市场语言的翻译。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检查运输包装上的标识是否符合运输要求，如易碎品、危险品等标识是否明显、规范。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包装准确性检查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检查包装材料是否符合产品特性和行业标准，如食品包装需使用食品级材料。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材料适应性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检查包装材料是否有破损、污染、变色等问题，确保其完好无损。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检查包装材料是否能适应产品的形状、大小、重量等特性，以确保产品在运输和存储过程中的安全。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包装材料检查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检查包装尺寸是否符合相关法规和标准的要求，如是否超过限制尺寸。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833" r="18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尺寸合规性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检查包装尺寸是否适应产品的尺寸，以确保产品能够完整地放入包装中。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尺寸适应性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检查包装尺寸在运输和存储过程中是否保持稳定，以防止产品受损或包装变形。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尺寸稳定性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包装尺寸检查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重量稳定性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检查包装重量在运输和存储过程中是否保持稳定，以防止产品重量变化或包装破损。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重量合规性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检查包装重量是否符合相关法规和标准的要求，如是否超过限制重量。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重量准确性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检查包装重量是否与产品实际重量相符，以避免误导消费者或产生纠纷。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包装重量检查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标识准确性检查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检查产品标识是否包含所有必要的信息，如产品名称、型号、规格、生产日期、保质期、生产厂家等。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标识内容完整性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核对标识上的信息是否与实际产品相符，确保没有错误或遗漏。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标识内容准确性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542" b="4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检查标识内容是否符合相关法律法规和标准的要求，如特定的安全警示、环保标志等。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标识内容合规性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标识内容检查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标识位置牢固性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检查标识是否牢固地附着在产品上，避免因摩擦、碰撞等原因导致标识脱落或模糊不清。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标识位置合规性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根据产品特性和相关法规要求，确定标识的正确位置，如易燃品标识需远离火源等。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标识位置显眼性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确保标识放置在产品上容易被看到的位置，以便消费者在购买和使用时能够方便地获取产品信息。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标识位置检查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https://d.book118.com/026041233021010042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2024-09-09T08:52:09.159</cp:lastPrinted>
  <dcterms:created xsi:type="dcterms:W3CDTF">2024-09-09T00:52:09Z</dcterms:created>
  <dcterms:modified xsi:type="dcterms:W3CDTF">2024-09-09T00:52:11Z</dcterms:modified>
</cp:coreProperties>
</file>