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5FD58-A20D-4244-9E33-22D448FEB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A70EC-DB97-42B5-9875-8AFA7854B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1AE9D-954F-466A-B94E-777F8860B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AB407-20D6-40A1-A63F-52C7BEB94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687C96-3EF1-4C23-AF78-F9CEBB162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E13B01-F7CD-47DA-A9C5-0F6EDF51C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EA18B5-80EE-4443-839B-143D2D345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CE0A8-DD33-4B87-BEB2-4B250E504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D207D-1F14-49C1-A55D-8DAB2C603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AA60E-A0F4-4ADB-B7F2-A925319C6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522EA-B85A-4190-A1DC-32DE2148C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4222014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大学生暑假生活问卷调查表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调查对象与方法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调查问卷设计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暑假生活安排情况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暑假生活满意度评价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探究暑假生活对大学生的成长影响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大学生暑假时间长，生活安排多样化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了解大学生暑假生活方式、消费习惯及需求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分析大学生暑假生活的需求与问题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为高校、家庭和社会提供有针对性的指导建议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掌握大学生暑假生活的基本状况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有助于高校完善暑假生活指导与服务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促进社会对大学生暑假生活的关注与支持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为家庭提供孩子暑假生活的参考建议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推动大学生暑假生活的健康、有序发展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调查对象与方法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主要针对在校大学生，包括本科生、研究生等。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大学生群体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涵盖不同年级、不同专业的学生，以全面了解大学生的暑假生活。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年级与专业分布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涉及全国不同地区的高校，以反映地域差异对大学生暑假生活的影响。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调查对象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设计暑假生活问卷调查表，通过在线或纸质形式发放给调查对象填写。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访谈调查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针对部分愿意接受访谈的大学生，进行深入交流，获取更详细的信息。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对收集到的数据进行整理、统计和分析，以得出科学、客观的结论。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样本数量与分布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样本数量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根据调查目的和预算，确定合适的样本数量，以保证调查结果的代表性。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样本分布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确保样本在不同年级、专业、地域等方面具有均衡性，以反映大学生暑假生活的整体情况。同时，可根据实际情况对特定群体进行适当倾斜，以深入了解其暑假生活状况。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调查问卷设计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75" b="113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明确问卷主题，吸引受访者注意。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问卷标题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简要介绍问卷目的、保密措施等，让受访者感到安心。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问卷导语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按照逻辑顺序排列问题，便于受访者回答。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问题部分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感谢受访者的参与，提供联系方式以便后续沟通。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结束语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问卷结构设计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封闭式问题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设定固定答案选项，便于量化分析，如选择题、判断题等。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开放式问题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让受访者自由回答，获取更丰富的信息，如填空题、简答题等。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量表式问题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设定评价等级，让受访者对某一事项进行评价，如满意度调查等。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问题类型与设置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答案选项设计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确保选项互斥、完整，避免受访者产生歧义。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跳转逻辑设置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根据受访者回答的不同，设置相应的跳转逻辑，提高问卷效率。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编码方式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对答案选项进行数字化编码，便于后续数据整理和分析。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答案选项与编码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暑假生活安排情况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每天学习时长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学习时间安排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了解大学生在暑假期间每天平均用于学习的时间长度。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学习内容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调查大学生在暑假期间主要学习的课程或技能，如专业知识、语言学习、编程技能等。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了解大学生在暑假期间的学习方式，如自学、参加线上课程、参加培训班等。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学习方式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https://d.book118.com/026042220141010102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2024-09-27T12:11:20.368</cp:lastPrinted>
  <dcterms:created xsi:type="dcterms:W3CDTF">2024-09-27T04:11:20Z</dcterms:created>
  <dcterms:modified xsi:type="dcterms:W3CDTF">2024-09-27T04:11:22Z</dcterms:modified>
</cp:coreProperties>
</file>