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E50017-75C1-4163-9B1B-7D90542FD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C76B26-D3EC-4FF8-8D8D-3C091DDEF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56476-9FE6-4952-8104-C0027C5AA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6F6378-51FE-4959-BEA7-DCA7A003E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38C140-F559-4F48-99E3-1649AAC527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F3532E-8F94-4ED1-8175-5C64CBA6A3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3A22A3-A797-4D76-9988-67563DF9B8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41BBC-4785-402D-9DEE-391CDD627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904F30-E04F-4E70-BD56-CD2220E15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E74ED-3DFC-4486-8126-991CF2358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7DAAD-174D-48C9-B80A-D7AA910C7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43111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大数据金融与风险管理的市场预测与分析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风险管理理论与方法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大数据金融与风险管理关系剖析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市场预测方法与技术探讨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大数据金融与风险管理市场现状及趋势分析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风险管理需求增长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金融机构面临的市场风险、信用风险、操作风险等日益复杂，需要借助大数据技术进行更有效的风险管理。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金融市场变革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大数据金融正在改变传统的金融业态，推动金融市场向更加智能化、精细化的方向发展。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大数据技术的兴起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随着互联网、物联网、云计算等技术的快速发展，大数据已经成为金融领域的重要资源。</a:t>
            </a:r>
          </a:p>
        </p:txBody>
      </p:sp>
      <p:pic>
        <p:nvPicPr>
          <p:cNvPr id="10" name="Picture 10"/>
          <p:cNvPicPr>
            <a:picLocks noChangeAspect="1"/>
          </p:cNvPicPr>
          <p:nvPr/>
        </p:nvPicPr>
        <p:blipFill>
          <a:blip r:embed="rId2"/>
          <a:srcRect l="16917" r="169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本报告旨在分析大数据金融与风险管理的市场现状、发展趋势及挑战，为金融机构和相关企业提供决策参考。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报告将涵盖大数据技术在金融风险管理中的应用、市场规模及增长趋势、主要参与者及竞争格局、政策法规及标准规范等方面。同时，报告还将对大数据金融与风险管理领域的未来发展趋势进行预测和分析。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大数据金融概述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大数据金融是指利用大数据技术分析海量非结构化数据，挖掘有价值的信息，为金融机构提供更加精准、高效的决策支持和服务。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大数据金融具有数据量大、处理速度快、数据类型多样、价值密度低等特点。它能够处理包括文本、图像、视频、音频等在内的各种类型的数据，并从中提取出有价值的信息。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大数据金融定义及特点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在20世纪90年代，随着互联网的兴起，金融机构开始尝试利用互联网技术进行业务处理，大数据金融的萌芽开始出现。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萌芽阶段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进入21世纪后，随着大数据技术的不断成熟和普及，大数据金融开始进入快速发展阶段。越来越多的金融机构开始利用大数据技术进行风险管理和业务拓展。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近年来，随着人工智能、区块链等技术的不断发展，大数据金融的应用场景不断扩展，技术手段也更加丰富和成熟。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成熟阶段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大数据金融发展历程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大数据金融在风险管理领域的应用已经非常广泛。金融机构可以利用大数据技术对借款人的信用历史、财务状况、社交网络等信息进行分析，从而更准确地评估借款人的信用风险。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投资决策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大数据金融还可以帮助金融机构进行投资决策。通过对市场趋势、投资者情绪、公司业绩等大量数据的分析，金融机构可以更加准确地预测市场走势和股票价格波动，从而做出更明智的投资决策。</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客户服务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大数据金融还可以帮助金融机构提供更加个性化的客户服务。通过对客户的行为、偏好、需求等大量数据的分析，金融机构可以更加准确地了解客户的需求和偏好，从而提供更加贴心、个性化的服务。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大数据金融应用现状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风险管理理论与方法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 r="2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279" r="1127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风险应对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风险监控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风险管理基本概念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识别潜在的风险因素，是风险管理的第一步。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制定相应的风险应对策略和措施。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对识别出的风险因素进行量化和定性评估。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持续监控风险的变化和应对措施的执行情况。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通过改变某一参数来观察结果的变化，以评估风险。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敏感性分析</a:t>
            </a:r>
          </a:p>
        </p:txBody>
      </p:sp>
      <p:pic>
        <p:nvPicPr>
          <p:cNvPr id="5" name="Picture 5"/>
          <p:cNvPicPr>
            <a:picLocks noChangeAspect="1"/>
          </p:cNvPicPr>
          <p:nvPr/>
        </p:nvPicPr>
        <p:blipFill>
          <a:blip r:embed="rId2"/>
          <a:srcRect l="11333" r="11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设定不同的情景，预测不同情景下的风险状况。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情景分析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模拟极端不利的市场环境，测试金融机构的抗压能力。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压力测试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传统风险管理方法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利用大数据技术对海量数据进行挖掘和分析，发现潜在的风险因素和趋势。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数据挖掘与预测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通过大数据技术对风险进行实时监控，及时发现并预警潜在的风险。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实时监控与预警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基于大数据的客户画像技术，为每个客户制定个性化的风险管理方案。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个性化风险管理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利用大数据技术对风险进行定价，为金融机构的决策提供数据支持。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风险定价与决策支持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基于大数据的风险管理创新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大数据金融与风险管理关系剖析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大数据能够快速处理和分析海量信息，为金融机构提供更加准确和及时的决策支持，提高决策效率。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提升决策效率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大数据可以帮助金融机构更全面地了解市场和客户，及时发现潜在风险，加强风险预警和监控。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强化风险管理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大数据分析和挖掘技术能够揭示传统数据处理方法难以发现的模式和趋势，为金融机构的业务创新提供有力支持。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推动业务创新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大数据对金融行业影响分析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https://d.book118.com/026043111130010040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2024-09-07T00:22:35.118</cp:lastPrinted>
  <dcterms:created xsi:type="dcterms:W3CDTF">2024-09-06T16:22:35Z</dcterms:created>
  <dcterms:modified xsi:type="dcterms:W3CDTF">2024-09-06T16:22:37Z</dcterms:modified>
</cp:coreProperties>
</file>