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FCC762-1EDB-405E-ABC7-0951D9AD8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C8B86-7143-4FD9-B1A7-ABB658E32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163F8-8AF4-4373-9EFC-52E5A7EEE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BECCFA-64C3-4810-8303-7A4F7A032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E0C5D1-ED79-4A19-A963-AA74D23DC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796E80-55E8-409A-A0CD-F404337B7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482C63-D62A-4D11-A621-E15A65982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6A27AC-5943-4C78-8D96-EAEFC9332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575A4E-2209-4C29-82A5-44F2DA44F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9647E-8B56-44B1-BE40-4BB7BA81F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19949-9A29-4191-A87F-C83EDC07C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04411502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外科护理体液正常代谢PPT\n## 1.体液的正常代谢及其重要性\n### 1.1体液的基本概念与分类\n### 1.2体液的正常代谢过程\n### 1.3体液代谢对机体健康的影响\n## 2.外科疾病对体液代谢的影响\n### 2.1外科疾病导致的水电解质失衡\n### 2.2外科疾病引起的体液分布异常\n### 2.3外科疾病对体液酸碱平衡的影响\n## 3.外科护理中体液代谢的监测与评估\n### 3.1体液代谢监测的重要性及方法\n### 3.2外科疾病患者体液代谢的评估指标\n### 3.3体液代谢监测结果的分析与解读\n## 4.外科护理中体液代谢异常的处理策略\n### 4.1体液代谢异常的一般处理原则\n### 4.2外科疾病患者体液代谢异常的护理措施\n### 4.3体液代谢异常的预防与健康教育\n## 5.外科护理体液正常代谢的未来展望\n### 5.1体液代谢研究的最新进展\n### 5.2外科护理体液正常代谢的临床实践创新\n### 5.3未来外科护理体液正常代谢的发展趋势与挑战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外科护理体液正常代谢PPT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体液的正常代谢及其重要性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体液的基本概念与分类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体液的概念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体内存在的液体，包括细胞内液和细胞外液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细胞内液：细胞内的液体，包括细胞器内的液体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细胞外液：细胞外的液体，包括血浆、淋巴液、组织液等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体液的分类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细胞内液：主要包括细胞器内的液体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细胞外液：主要包括血浆、淋巴液、组织液等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血液：包括血浆和血细胞</a:t>
                </a:r>
                <a:endParaRPr/>
              </a:p>
            </p:txBody>
          </p:sp>
          <p:pic>
            <p:nvPicPr>
              <p:cNvPr id="1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摄入：通过饮水、饮料、食物等途径摄入水分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排出：通过尿液、汗液、呼吸、皮肤蒸发等途径排出水分</a:t>
                </a:r>
                <a:endParaRPr/>
              </a:p>
            </p:txBody>
          </p:sp>
          <p:sp>
            <p:nvSpPr>
              <p:cNvPr id="1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水分摄入与排出</a:t>
                </a:r>
                <a:endParaRPr/>
              </a:p>
            </p:txBody>
          </p:sp>
        </p:grpSp>
        <p:grpSp>
          <p:nvGrpSpPr>
            <p:cNvPr id="18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肾脏调节：通过改变尿量和尿渗透压来调节水平衡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呼吸调节：通过改变呼吸深度和频率来调节水平衡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皮肤调节：通过改变皮肤蒸发量来调节水平衡</a:t>
                </a:r>
                <a:endParaRPr/>
              </a:p>
            </p:txBody>
          </p:sp>
          <p:sp>
            <p:nvSpPr>
              <p:cNvPr id="18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水平衡调节</a:t>
                </a:r>
                <a:endParaRPr/>
              </a:p>
            </p:txBody>
          </p:sp>
        </p:grpSp>
        <p:grpSp>
          <p:nvGrpSpPr>
            <p:cNvPr id="18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肾脏调节：通过改变尿离子浓度来调节离子平衡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肠道调节：通过改变肠道对离子的吸收和分泌来调节离子平衡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呼吸调节：通过改变呼吸深度和频率来调节离子平衡</a:t>
                </a:r>
                <a:endParaRPr/>
              </a:p>
            </p:txBody>
          </p:sp>
          <p:sp>
            <p:nvSpPr>
              <p:cNvPr id="18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离子平衡调节</a:t>
                </a:r>
                <a:endParaRPr/>
              </a:p>
            </p:txBody>
          </p:sp>
        </p:grpSp>
      </p:grpSp>
      <p:pic>
        <p:nvPicPr>
          <p:cNvPr id="19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体液的正常代谢过程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8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维持正常体温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通过汗液蒸发散热，维持正常体温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通过皮肤血管收缩或舒张，调节体温</a:t>
                </a:r>
                <a:endParaRPr/>
              </a:p>
            </p:txBody>
          </p:sp>
          <p:sp>
            <p:nvSpPr>
              <p:cNvPr id="201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2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维持正常生理功能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细胞内液和细胞外液的平衡，维持细胞正常生理功能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离子平衡，维持神经和肌肉正常兴奋性</a:t>
                </a:r>
                <a:endParaRPr/>
              </a:p>
            </p:txBody>
          </p:sp>
          <p:sp>
            <p:nvSpPr>
              <p:cNvPr id="205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6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代谢废物的排出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通过尿液排出尿素、尿酸等代谢废物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通过汗液排出乳酸等代谢废物</a:t>
                </a:r>
                <a:endParaRPr/>
              </a:p>
            </p:txBody>
          </p:sp>
          <p:sp>
            <p:nvSpPr>
              <p:cNvPr id="209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体液代谢对机体健康的影响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外科疾病对体液代谢的影响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水分失衡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脱水：由于摄入减少或排出增加，导致体内水分不足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水肿：由于水分排泄障碍，导致体内水分过多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电解质失衡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钠失衡：由于钠摄入减少或排出增加，导致体内钠不足或过多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钾失衡：由于钾摄入减少或排出增加，导致体内钾不足或过多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钙失衡：由于钙摄入减少或排出增加，导致体内钙不足或过多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外科疾病导致的水电解质失衡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细胞内液分布异常</a:t>
                </a:r>
                <a:endParaRPr/>
              </a:p>
            </p:txBody>
          </p:sp>
          <p:sp>
            <p:nvSpPr>
              <p:cNvPr id="2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细胞内液减少：由于疾病导致细胞膜通透性改变，细胞内液流出细胞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细胞内液增多：由于疾病导致细胞膜通透性改变，细胞外液流入细胞</a:t>
                </a:r>
                <a:endParaRPr/>
              </a:p>
            </p:txBody>
          </p:sp>
          <p:sp>
            <p:nvSpPr>
              <p:cNvPr id="2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细胞外液分布异常</a:t>
                </a:r>
                <a:endParaRPr/>
              </a:p>
            </p:txBody>
          </p:sp>
          <p:sp>
            <p:nvSpPr>
              <p:cNvPr id="2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组织液增多：由于疾病导致毛细血管通透性改变，血浆流入组织液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组织液减少：由于疾病导致毛细血管通透性改变，组织液回流至血浆</a:t>
                </a:r>
                <a:endParaRPr/>
              </a:p>
            </p:txBody>
          </p:sp>
          <p:sp>
            <p:nvSpPr>
              <p:cNvPr id="2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外科疾病引起的体液分布异常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酸碱平衡紊乱</a:t>
                </a:r>
                <a:endParaRPr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酸中毒：由于代谢产物排出障碍或碱丢失过多，导致体内酸过多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碱中毒：由于代谢产物排出障碍或酸丢失过多，导致体内碱过多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酸碱平衡调节</a:t>
                </a:r>
                <a:endParaRPr/>
              </a:p>
            </p:txBody>
          </p:sp>
          <p:sp>
            <p:nvSpPr>
              <p:cNvPr id="2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肾脏调节：通过改变尿pH值和尿离子浓度来调节酸碱平衡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呼吸调节：通过改变呼吸深度和频率来调节酸碱平衡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血液缓冲系统：通过改变血液中缓冲物质的浓度来调节酸碱平衡</a:t>
                </a:r>
                <a:endParaRPr/>
              </a:p>
            </p:txBody>
          </p:sp>
          <p:sp>
            <p:nvSpPr>
              <p:cNvPr id="2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外科疾病对体液酸碱平衡的影响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外科护理中体液代谢的监测与评估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体液代谢监测的重要性及方法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监测的重要性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了解病情变化：通过监测体液代谢指标，了解病情变化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指导治疗：根据监测结果，指导治疗方案的制定和实施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评估疗效：通过监测体液代谢指标，评估治疗效果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监测方法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实验室检查：通过血液、尿液等实验室检查，监测体液代谢指标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仪器监测：通过生命体征监测仪、血气分析仪等仪器，监测体液代谢指标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https://d.book118.com/026044115021010051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外科护理体液正常代谢PPT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2024-09-16T18:43:57.342</cp:lastPrinted>
  <dcterms:created xsi:type="dcterms:W3CDTF">2024-09-16T10:43:57Z</dcterms:created>
  <dcterms:modified xsi:type="dcterms:W3CDTF">2024-09-16T10:43:59Z</dcterms:modified>
</cp:coreProperties>
</file>