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4734D-EC68-4267-B99C-54A4C2B7E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5258F-34FD-4D9F-ACD8-79022839D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816AC-FE3B-4EE9-AEB4-801925947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ECFF8-D537-466D-8B50-8DA1B926D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3975AA-8EFF-4EE4-B816-6C343F681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684817-6752-4230-8DB4-754F003A7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20C321-6BCB-4776-BCF5-32938C1B7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65240-AFFF-4B17-A47C-5BFA1514F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19311E-5CDC-4DBF-8B36-52F18DF97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2C619-FB29-403D-A97B-527F79C5D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0F8FF-010C-4FCE-A9ED-076A21A28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4412204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耳鼻喉科正常体格检查课件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耳部检查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鼻部检查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咽喉部检查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颈部检查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听功能检查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前庭功能检查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耳部检查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耳廓检查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观察耳廓有无畸形、红肿、压痛等异常表现。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检查耳廓的形状、大小、位置以及有无红肿、压痛、瘢痕、畸形等异常表现，以初步判断耳部是否存在炎症、感染、肿瘤等疾病。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观察外耳道有无狭窄、阻塞、分泌物等异常情况。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检查外耳道的通畅程度、有无狭窄、阻塞，以及外耳道内的分泌物情况，以初步判断是否存在外耳道炎、外耳道疖肿、外耳道胆脂瘤等疾病。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外耳道检查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鼓膜检查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观察鼓膜的形态、颜色、活动度等特征。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检查鼓膜的完整程度、形态、颜色、活动度等特征，以初步判断是否存在鼓膜穿孔、中耳炎等疾病。同时，通过观察鼓膜的状态可以初步判断听力情况。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鼻部检查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观察鼻部外观有无异常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检查鼻部外形是否正常，有无畸形、肿胀、颜色改变等异常表现。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检查鼻部皮肤情况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观察鼻部皮肤是否光滑、有无皮疹、溃疡、结节等异常改变。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检查鼻部毛发情况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观察鼻部毛发是否浓密、颜色是否正常，有无脱落等异常改变。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鼻外观检查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测试鼻腔通气功能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通过询问患者鼻腔通气情况，检查鼻腔通畅度，判断有无鼻塞症状。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观察鼻腔分泌物情况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观察鼻腔内有无分泌物，分泌物的颜色、性质和量是否正常。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检查鼻腔黏膜情况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通过鼻镜检查鼻腔黏膜颜色、肿胀程度、有无充血、糜烂等异常改变。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鼻腔通气检查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嗅觉检查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测试嗅觉功能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通过让患者识别不同气味，判断嗅觉功能是否正常。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观察嗅觉减退或丧失情况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询问患者是否有嗅觉减退或丧失的症状，了解嗅觉功能受损情况。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https://d.book118.com/026044122044010040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2024-09-06T14:05:21.183</cp:lastPrinted>
  <dcterms:created xsi:type="dcterms:W3CDTF">2024-09-06T06:05:21Z</dcterms:created>
  <dcterms:modified xsi:type="dcterms:W3CDTF">2024-09-06T06:05:23Z</dcterms:modified>
</cp:coreProperties>
</file>