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4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1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D8349-5D2B-4DC4-B8FD-56B53B258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2A5F4-0DBD-42C8-A7F7-C9FB572C7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E635D-094F-4431-9F6A-4DCAB84C8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9D507-906E-48D7-8AB1-DB81BCB7D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1DD06C-BC57-4F61-865B-342803953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8E32AF-FFE2-445B-A78D-A20A1D3E5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B1D8EF-6C60-4442-B7CF-6F8147874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0A1D3-BFCE-4AE4-8BBA-A1BC5E72D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FDD87-4A29-4E63-87BC-571FCF976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C0ABB-B478-4945-A7E3-FBF892501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80978-B9B8-4638-846B-8565A4569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531" r:id="rId2"/>
    <p:sldLayoutId id="2147490532" r:id="rId3"/>
    <p:sldLayoutId id="2147490533" r:id="rId4"/>
    <p:sldLayoutId id="2147490534" r:id="rId5"/>
    <p:sldLayoutId id="2147490535" r:id="rId6"/>
    <p:sldLayoutId id="2147490536" r:id="rId7"/>
    <p:sldLayoutId id="2147490537" r:id="rId8"/>
    <p:sldLayoutId id="2147490538" r:id="rId9"/>
    <p:sldLayoutId id="2147490539" r:id="rId10"/>
    <p:sldLayoutId id="214749054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8.xml" /><Relationship Id="rId11" Type="http://schemas.openxmlformats.org/officeDocument/2006/relationships/tags" Target="../tags/tag749.xml" /><Relationship Id="rId12" Type="http://schemas.openxmlformats.org/officeDocument/2006/relationships/tags" Target="../tags/tag750.xml" /><Relationship Id="rId13" Type="http://schemas.openxmlformats.org/officeDocument/2006/relationships/tags" Target="../tags/tag751.xml" /><Relationship Id="rId14" Type="http://schemas.openxmlformats.org/officeDocument/2006/relationships/tags" Target="../tags/tag752.xml" /><Relationship Id="rId15" Type="http://schemas.openxmlformats.org/officeDocument/2006/relationships/tags" Target="../tags/tag753.xml" /><Relationship Id="rId16" Type="http://schemas.openxmlformats.org/officeDocument/2006/relationships/tags" Target="../tags/tag754.xml" /><Relationship Id="rId17" Type="http://schemas.openxmlformats.org/officeDocument/2006/relationships/tags" Target="../tags/tag755.xml" /><Relationship Id="rId18" Type="http://schemas.openxmlformats.org/officeDocument/2006/relationships/tags" Target="../tags/tag756.xml" /><Relationship Id="rId19" Type="http://schemas.openxmlformats.org/officeDocument/2006/relationships/tags" Target="../tags/tag757.xml" /><Relationship Id="rId2" Type="http://schemas.openxmlformats.org/officeDocument/2006/relationships/tags" Target="../tags/tag740.xml" /><Relationship Id="rId20" Type="http://schemas.openxmlformats.org/officeDocument/2006/relationships/tags" Target="../tags/tag758.xml" /><Relationship Id="rId21" Type="http://schemas.openxmlformats.org/officeDocument/2006/relationships/tags" Target="../tags/tag759.xml" /><Relationship Id="rId3" Type="http://schemas.openxmlformats.org/officeDocument/2006/relationships/tags" Target="../tags/tag741.xml" /><Relationship Id="rId4" Type="http://schemas.openxmlformats.org/officeDocument/2006/relationships/tags" Target="../tags/tag742.xml" /><Relationship Id="rId5" Type="http://schemas.openxmlformats.org/officeDocument/2006/relationships/tags" Target="../tags/tag743.xml" /><Relationship Id="rId6" Type="http://schemas.openxmlformats.org/officeDocument/2006/relationships/tags" Target="../tags/tag744.xml" /><Relationship Id="rId7" Type="http://schemas.openxmlformats.org/officeDocument/2006/relationships/tags" Target="../tags/tag745.xml" /><Relationship Id="rId8" Type="http://schemas.openxmlformats.org/officeDocument/2006/relationships/tags" Target="../tags/tag746.xml" /><Relationship Id="rId9" Type="http://schemas.openxmlformats.org/officeDocument/2006/relationships/tags" Target="../tags/tag7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0.xml" /><Relationship Id="rId3" Type="http://schemas.openxmlformats.org/officeDocument/2006/relationships/tags" Target="../tags/tag761.xml" /><Relationship Id="rId4" Type="http://schemas.openxmlformats.org/officeDocument/2006/relationships/tags" Target="../tags/tag7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1.xml" /><Relationship Id="rId11" Type="http://schemas.openxmlformats.org/officeDocument/2006/relationships/tags" Target="../tags/tag772.xml" /><Relationship Id="rId12" Type="http://schemas.openxmlformats.org/officeDocument/2006/relationships/tags" Target="../tags/tag773.xml" /><Relationship Id="rId13" Type="http://schemas.openxmlformats.org/officeDocument/2006/relationships/tags" Target="../tags/tag774.xml" /><Relationship Id="rId2" Type="http://schemas.openxmlformats.org/officeDocument/2006/relationships/tags" Target="../tags/tag763.xml" /><Relationship Id="rId3" Type="http://schemas.openxmlformats.org/officeDocument/2006/relationships/tags" Target="../tags/tag764.xml" /><Relationship Id="rId4" Type="http://schemas.openxmlformats.org/officeDocument/2006/relationships/tags" Target="../tags/tag765.xml" /><Relationship Id="rId5" Type="http://schemas.openxmlformats.org/officeDocument/2006/relationships/tags" Target="../tags/tag766.xml" /><Relationship Id="rId6" Type="http://schemas.openxmlformats.org/officeDocument/2006/relationships/tags" Target="../tags/tag767.xml" /><Relationship Id="rId7" Type="http://schemas.openxmlformats.org/officeDocument/2006/relationships/tags" Target="../tags/tag768.xml" /><Relationship Id="rId8" Type="http://schemas.openxmlformats.org/officeDocument/2006/relationships/tags" Target="../tags/tag769.xml" /><Relationship Id="rId9" Type="http://schemas.openxmlformats.org/officeDocument/2006/relationships/tags" Target="../tags/tag7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5.xml" /><Relationship Id="rId3" Type="http://schemas.openxmlformats.org/officeDocument/2006/relationships/tags" Target="../tags/tag776.xml" /><Relationship Id="rId4" Type="http://schemas.openxmlformats.org/officeDocument/2006/relationships/tags" Target="../tags/tag777.xml" /><Relationship Id="rId5" Type="http://schemas.openxmlformats.org/officeDocument/2006/relationships/tags" Target="../tags/tag778.xml" /><Relationship Id="rId6" Type="http://schemas.openxmlformats.org/officeDocument/2006/relationships/tags" Target="../tags/tag779.xml" /><Relationship Id="rId7" Type="http://schemas.openxmlformats.org/officeDocument/2006/relationships/tags" Target="../tags/tag7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9.xml" /><Relationship Id="rId11" Type="http://schemas.openxmlformats.org/officeDocument/2006/relationships/tags" Target="../tags/tag790.xml" /><Relationship Id="rId12" Type="http://schemas.openxmlformats.org/officeDocument/2006/relationships/tags" Target="../tags/tag791.xml" /><Relationship Id="rId13" Type="http://schemas.openxmlformats.org/officeDocument/2006/relationships/tags" Target="../tags/tag792.xml" /><Relationship Id="rId2" Type="http://schemas.openxmlformats.org/officeDocument/2006/relationships/tags" Target="../tags/tag781.xml" /><Relationship Id="rId3" Type="http://schemas.openxmlformats.org/officeDocument/2006/relationships/tags" Target="../tags/tag782.xml" /><Relationship Id="rId4" Type="http://schemas.openxmlformats.org/officeDocument/2006/relationships/tags" Target="../tags/tag783.xml" /><Relationship Id="rId5" Type="http://schemas.openxmlformats.org/officeDocument/2006/relationships/tags" Target="../tags/tag784.xml" /><Relationship Id="rId6" Type="http://schemas.openxmlformats.org/officeDocument/2006/relationships/tags" Target="../tags/tag785.xml" /><Relationship Id="rId7" Type="http://schemas.openxmlformats.org/officeDocument/2006/relationships/tags" Target="../tags/tag786.xml" /><Relationship Id="rId8" Type="http://schemas.openxmlformats.org/officeDocument/2006/relationships/tags" Target="../tags/tag787.xml" /><Relationship Id="rId9" Type="http://schemas.openxmlformats.org/officeDocument/2006/relationships/tags" Target="../tags/tag7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3.xml" /><Relationship Id="rId3" Type="http://schemas.openxmlformats.org/officeDocument/2006/relationships/tags" Target="../tags/tag794.xml" /><Relationship Id="rId4" Type="http://schemas.openxmlformats.org/officeDocument/2006/relationships/tags" Target="../tags/tag795.xml" /><Relationship Id="rId5" Type="http://schemas.openxmlformats.org/officeDocument/2006/relationships/tags" Target="../tags/tag7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7.xml" /><Relationship Id="rId3" Type="http://schemas.openxmlformats.org/officeDocument/2006/relationships/tags" Target="../tags/tag798.xml" /><Relationship Id="rId4" Type="http://schemas.openxmlformats.org/officeDocument/2006/relationships/tags" Target="../tags/tag7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0.xml" /><Relationship Id="rId3" Type="http://schemas.openxmlformats.org/officeDocument/2006/relationships/tags" Target="../tags/tag801.xml" /><Relationship Id="rId4" Type="http://schemas.openxmlformats.org/officeDocument/2006/relationships/tags" Target="../tags/tag802.xml" /><Relationship Id="rId5" Type="http://schemas.openxmlformats.org/officeDocument/2006/relationships/tags" Target="../tags/tag803.xml" /><Relationship Id="rId6" Type="http://schemas.openxmlformats.org/officeDocument/2006/relationships/tags" Target="../tags/tag804.xml" /><Relationship Id="rId7" Type="http://schemas.openxmlformats.org/officeDocument/2006/relationships/tags" Target="../tags/tag8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Relationship Id="rId5" Type="http://schemas.openxmlformats.org/officeDocument/2006/relationships/tags" Target="../tags/tag809.xml" /><Relationship Id="rId6" Type="http://schemas.openxmlformats.org/officeDocument/2006/relationships/tags" Target="../tags/tag810.xml" /><Relationship Id="rId7" Type="http://schemas.openxmlformats.org/officeDocument/2006/relationships/tags" Target="../tags/tag811.xml" /><Relationship Id="rId8" Type="http://schemas.openxmlformats.org/officeDocument/2006/relationships/tags" Target="../tags/tag812.xml" /><Relationship Id="rId9" Type="http://schemas.openxmlformats.org/officeDocument/2006/relationships/tags" Target="../tags/tag8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4.xml" /><Relationship Id="rId3" Type="http://schemas.openxmlformats.org/officeDocument/2006/relationships/tags" Target="../tags/tag815.xml" /><Relationship Id="rId4" Type="http://schemas.openxmlformats.org/officeDocument/2006/relationships/tags" Target="../tags/tag816.xml" /><Relationship Id="rId5" Type="http://schemas.openxmlformats.org/officeDocument/2006/relationships/tags" Target="../tags/tag8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44142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线上线下营销整合效果评估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线上线下营销整合概述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线上线下营销整合的策略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线上线下营销整合的效果评估指标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线上线下营销整合的评估方法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线上线下营销整合的实践案例分析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线上线下营销整合概述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营销整合的定义和重要性</a:t>
            </a:r>
            <a:endParaRPr lang="zh-CN" altLang="en-US"/>
          </a:p>
        </p:txBody>
      </p:sp>
      <p:sp>
        <p:nvSpPr>
          <p:cNvPr id="1051472" name="正文"/>
          <p:cNvSpPr txBox="1"/>
          <p:nvPr>
            <p:custDataLst>
              <p:tags r:id="rId2"/>
            </p:custDataLst>
          </p:nvPr>
        </p:nvSpPr>
        <p:spPr>
          <a:xfrm>
            <a:off x="2947890" y="2538646"/>
            <a:ext cx="6556938" cy="133284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营销整合的定义：将线上和线下的营销活动进行整合，实现品牌、渠道、推广、销售等方面的协同效应，以提高营销效果和客户体验。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74" name="平行四边形 12"/>
          <p:cNvSpPr/>
          <p:nvPr>
            <p:custDataLst>
              <p:tags r:id="rId3"/>
            </p:custDataLst>
          </p:nvPr>
        </p:nvSpPr>
        <p:spPr>
          <a:xfrm>
            <a:off x="2681917" y="2201896"/>
            <a:ext cx="3503093" cy="189236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476" name="标题"/>
          <p:cNvSpPr txBox="1"/>
          <p:nvPr>
            <p:custDataLst>
              <p:tags r:id="rId4"/>
            </p:custDataLst>
          </p:nvPr>
        </p:nvSpPr>
        <p:spPr>
          <a:xfrm>
            <a:off x="2947890" y="1490400"/>
            <a:ext cx="6556938" cy="90073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478" name="平行四边形 5"/>
          <p:cNvSpPr/>
          <p:nvPr>
            <p:custDataLst>
              <p:tags r:id="rId5"/>
            </p:custDataLst>
          </p:nvPr>
        </p:nvSpPr>
        <p:spPr>
          <a:xfrm>
            <a:off x="2681917" y="4583731"/>
            <a:ext cx="3503093" cy="189236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51480" name="标题"/>
          <p:cNvSpPr txBox="1"/>
          <p:nvPr>
            <p:custDataLst>
              <p:tags r:id="rId6"/>
            </p:custDataLst>
          </p:nvPr>
        </p:nvSpPr>
        <p:spPr>
          <a:xfrm>
            <a:off x="2947890" y="3872235"/>
            <a:ext cx="6556938" cy="90073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1482" name="正文"/>
          <p:cNvSpPr txBox="1"/>
          <p:nvPr>
            <p:custDataLst>
              <p:tags r:id="rId7"/>
            </p:custDataLst>
          </p:nvPr>
        </p:nvSpPr>
        <p:spPr>
          <a:xfrm>
            <a:off x="2947890" y="4917501"/>
            <a:ext cx="6556938" cy="133284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营销整合的重要性：随着互联网的普及和消费者行为的改变，线上线下的营销环境越来越复杂。营销整合能够提高品牌知名度和美誉度，增加销售机会，提高客户满意度和忠诚度，降低营销成本和提高营销效果。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线上线下营销整合的背景和趋势</a:t>
            </a:r>
            <a:endParaRPr lang="zh-CN" altLang="en-US"/>
          </a:p>
        </p:txBody>
      </p:sp>
      <p:sp>
        <p:nvSpPr>
          <p:cNvPr id="10517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背景：互联网技术的发展推动了线上营销的兴起，消费者购物习惯的改变使得线上与线下融合成为必要。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挑战：如何实现线上线下的无缝衔接，如何提高消费者体验和品牌忠诚度。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7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7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案例分析：成功实现线上线下营销整合的企业案例及其经验教训。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8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趋势：线上线下营销整合将更加紧密，数据驱动的个性化营销成为主流，社交媒体等新媒体平台发挥更大作用。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9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线上线下营销整合的策略</a:t>
            </a:r>
            <a:endParaRPr lang="zh-CN" altLang="en-US"/>
          </a:p>
        </p:txBody>
      </p:sp>
      <p:sp>
        <p:nvSpPr>
          <p:cNvPr id="105209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5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目标市场定位与细分</a:t>
            </a:r>
            <a:endParaRPr lang="zh-CN" altLang="en-US"/>
          </a:p>
        </p:txBody>
      </p:sp>
      <p:sp>
        <p:nvSpPr>
          <p:cNvPr id="105255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确定目标市场：根据产品特点，确定适合的消费群体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5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市场细分：将目标市场划分为不同的细分市场，以便更有针对性地开展营销活动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6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6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定位策略：根据产品特点和市场定位，制定适合的营销策略，以突出产品优势和品牌形象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7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动态调整：根据市场变化和消费者需求的变化，及时调整定位和营销策略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57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57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86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产品策略与定价策略</a:t>
            </a:r>
            <a:endParaRPr lang="zh-CN" altLang="en-US"/>
          </a:p>
        </p:txBody>
      </p:sp>
      <p:sp>
        <p:nvSpPr>
          <p:cNvPr id="1052866" name="矩形 3"/>
          <p:cNvSpPr/>
          <p:nvPr>
            <p:custDataLst>
              <p:tags r:id="rId2"/>
            </p:custDataLst>
          </p:nvPr>
        </p:nvSpPr>
        <p:spPr>
          <a:xfrm>
            <a:off x="1185932" y="2181729"/>
            <a:ext cx="10391476" cy="154445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68" name="矩形 13"/>
          <p:cNvSpPr/>
          <p:nvPr>
            <p:custDataLst>
              <p:tags r:id="rId3"/>
            </p:custDataLst>
          </p:nvPr>
        </p:nvSpPr>
        <p:spPr>
          <a:xfrm>
            <a:off x="608400" y="2181729"/>
            <a:ext cx="281813" cy="15444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70" name="文本框 4"/>
          <p:cNvSpPr txBox="1"/>
          <p:nvPr>
            <p:custDataLst>
              <p:tags r:id="rId4"/>
            </p:custDataLst>
          </p:nvPr>
        </p:nvSpPr>
        <p:spPr>
          <a:xfrm>
            <a:off x="1484476" y="2314704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产品策略：根据线上线下的需求差异，制定针对性的产品策略，如线上定制化、线下体验化。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872" name="矩形 39"/>
          <p:cNvSpPr/>
          <p:nvPr>
            <p:custDataLst>
              <p:tags r:id="rId5"/>
            </p:custDataLst>
          </p:nvPr>
        </p:nvSpPr>
        <p:spPr>
          <a:xfrm>
            <a:off x="1185932" y="4014709"/>
            <a:ext cx="10391476" cy="154445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74" name="矩形 5"/>
          <p:cNvSpPr/>
          <p:nvPr>
            <p:custDataLst>
              <p:tags r:id="rId6"/>
            </p:custDataLst>
          </p:nvPr>
        </p:nvSpPr>
        <p:spPr>
          <a:xfrm>
            <a:off x="608400" y="4014709"/>
            <a:ext cx="281813" cy="154445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876" name="文本框 41"/>
          <p:cNvSpPr txBox="1"/>
          <p:nvPr>
            <p:custDataLst>
              <p:tags r:id="rId7"/>
            </p:custDataLst>
          </p:nvPr>
        </p:nvSpPr>
        <p:spPr>
          <a:xfrm>
            <a:off x="1484476" y="4148337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定价策略：考虑线上线下的成本差异，制定合理的定价策略，如线上低价、线下高价或线上线下同价。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6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渠道策略与销售策略</a:t>
            </a:r>
            <a:endParaRPr lang="zh-CN" altLang="en-US"/>
          </a:p>
        </p:txBody>
      </p:sp>
      <p:sp>
        <p:nvSpPr>
          <p:cNvPr id="10531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渠道策略：线上与线下渠道的互补，实现全覆盖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6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销售策略：个性化推荐，提升客户体验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7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促销策略：线上线下同步，提高品牌知名度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8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1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价格策略：统一价格体系，避免价格冲突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8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促销策略与广告策略</a:t>
            </a:r>
            <a:endParaRPr lang="zh-CN" altLang="en-US"/>
          </a:p>
        </p:txBody>
      </p:sp>
      <p:sp>
        <p:nvSpPr>
          <p:cNvPr id="105347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促销策略：线上线下同步开展促销活动，提高品牌知名度和销售额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7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广告策略：利用社交媒体、搜索引擎等线上平台投放广告，吸引潜在客户并促进销售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7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联合营销：线上与线下店铺合作，共同开展营销活动，扩大品牌影响力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8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会员营销：利用会员系统，开展积分兑换、会员专享折扣等活动，增加客户忠诚度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6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线上线下营销整合的效果评估指标</a:t>
            </a:r>
            <a:endParaRPr lang="zh-CN" altLang="en-US"/>
          </a:p>
        </p:txBody>
      </p:sp>
      <p:sp>
        <p:nvSpPr>
          <p:cNvPr id="105376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2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销售额与销售量</a:t>
            </a:r>
            <a:endParaRPr lang="zh-CN" altLang="en-US"/>
          </a:p>
        </p:txBody>
      </p:sp>
      <p:sp>
        <p:nvSpPr>
          <p:cNvPr id="1054228" name="矩形 15"/>
          <p:cNvSpPr/>
          <p:nvPr>
            <p:custDataLst>
              <p:tags r:id="rId2"/>
            </p:custDataLst>
          </p:nvPr>
        </p:nvSpPr>
        <p:spPr>
          <a:xfrm>
            <a:off x="723061" y="2353135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销售额：评估线上线下营销整合效果的重要指标，可反映市场需求和营销策略的有效性。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30" name="任意多边形 17"/>
          <p:cNvSpPr/>
          <p:nvPr>
            <p:custDataLst>
              <p:tags r:id="rId3"/>
            </p:custDataLst>
          </p:nvPr>
        </p:nvSpPr>
        <p:spPr>
          <a:xfrm flipV="1">
            <a:off x="608400" y="223489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32" name="任意多边形 18"/>
          <p:cNvSpPr/>
          <p:nvPr>
            <p:custDataLst>
              <p:tags r:id="rId4"/>
            </p:custDataLst>
          </p:nvPr>
        </p:nvSpPr>
        <p:spPr>
          <a:xfrm flipH="1">
            <a:off x="9657035" y="305543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34" name="矩形 27"/>
          <p:cNvSpPr/>
          <p:nvPr>
            <p:custDataLst>
              <p:tags r:id="rId5"/>
            </p:custDataLst>
          </p:nvPr>
        </p:nvSpPr>
        <p:spPr>
          <a:xfrm>
            <a:off x="723061" y="4442109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销售量：衡量线上线下营销整合效果的关键指标，可反映消费者对产品和营销活动的接受程度。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236" name="任意多边形 29"/>
          <p:cNvSpPr/>
          <p:nvPr>
            <p:custDataLst>
              <p:tags r:id="rId6"/>
            </p:custDataLst>
          </p:nvPr>
        </p:nvSpPr>
        <p:spPr>
          <a:xfrm flipV="1">
            <a:off x="608400" y="432386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238" name="任意多边形 30"/>
          <p:cNvSpPr/>
          <p:nvPr>
            <p:custDataLst>
              <p:tags r:id="rId7"/>
            </p:custDataLst>
          </p:nvPr>
        </p:nvSpPr>
        <p:spPr>
          <a:xfrm flipH="1">
            <a:off x="9657035" y="514440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52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客户满意度与忠诚度</a:t>
            </a:r>
            <a:endParaRPr lang="zh-CN" altLang="en-US"/>
          </a:p>
        </p:txBody>
      </p:sp>
      <p:sp>
        <p:nvSpPr>
          <p:cNvPr id="1054526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客户满意度：评估线上线下营销整合效果的指标之一，可以通过调查问卷、在线评价等方式获取客户对产品和服务的满意度反馈。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28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530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532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提升客户满意度与忠诚度的措施：企业可以通过优化产品和服务质量、提高客户体验、加强客户关系管理等措施来提升客户满意度和忠诚度。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34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客户忠诚度：评估线上线下营销整合效果的指标之二，可以通过客户回购率、客户留存率等指标来衡量客户对产品和服务的忠诚度。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536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538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54540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客户满意度与忠诚度的关系：两者之间存在正相关关系，客户满意度越高，忠诚度也越高，从而促进企业业务的持续发展。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82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品牌知名度和美誉度</a:t>
            </a:r>
            <a:endParaRPr lang="zh-CN" altLang="en-US"/>
          </a:p>
        </p:txBody>
      </p:sp>
      <p:sp>
        <p:nvSpPr>
          <p:cNvPr id="1054828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4830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品牌知名度：线上线下营销整合能够提高品牌在目标受众中的知名度。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4832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4834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美誉度：通过线上线下的整合营销，可以提升品牌的美誉度，增加消费者对品牌的信任和忠诚度。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https://d.book118.com/026044142020010031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2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2*l_h_i*1_1_1"/>
  <p:tag name="KSO_WM_UNIT_INDEX" val="1_1_1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2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1650390625,&quot;width&quot;:458.5750427246094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2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79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线上线下营销整合效果评估</vt:lpstr>
      <vt:lpstr>目录</vt:lpstr>
      <vt:lpstr>单击添加章节标题</vt:lpstr>
      <vt:lpstr>线上线下营销整合概述</vt:lpstr>
      <vt:lpstr>营销整合的定义和重要性</vt:lpstr>
      <vt:lpstr>线上线下营销整合的背景和趋势</vt:lpstr>
      <vt:lpstr>线上线下营销整合的策略</vt:lpstr>
      <vt:lpstr>目标市场定位与细分</vt:lpstr>
      <vt:lpstr>产品策略与定价策略</vt:lpstr>
      <vt:lpstr>渠道策略与销售策略</vt:lpstr>
      <vt:lpstr>促销策略与广告策略</vt:lpstr>
      <vt:lpstr>线上线下营销整合的效果评估指标</vt:lpstr>
      <vt:lpstr>销售额与销售量</vt:lpstr>
      <vt:lpstr>客户满意度与忠诚度</vt:lpstr>
      <vt:lpstr>品牌知名度和美誉度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2024-08-29T11:38:29.605</cp:lastPrinted>
  <dcterms:created xsi:type="dcterms:W3CDTF">2024-08-29T03:38:29Z</dcterms:created>
  <dcterms:modified xsi:type="dcterms:W3CDTF">2024-08-29T03:38:32Z</dcterms:modified>
</cp:coreProperties>
</file>