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52C7E4C-FB83-4B06-B6E7-6B6F0D27FE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A1D8C2-7B46-4B5C-ACCA-C99DEFCC85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93100C7-62FC-4438-A4C2-71D5C065B9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F6D72F5-44F7-4899-A717-A5865802BF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53A2C65-E26C-49A6-BF60-EF419C30350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D090E2A-8F7C-408C-9586-BB9899E00B9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2238B87-196E-4E01-AA1A-A8B84C5019D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6D8F0A-7161-4E3E-996F-33556D6094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1154FC-9EB1-427F-A471-1B2213087D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A5CF12-87D5-4352-8DE7-3D69B58D0D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80235D-2CCB-4E89-BD32-7B32C68E2D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6044234013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胞外蛋白的检测方法综述</a:t>
            </a:r>
          </a:p>
        </p:txBody>
      </p:sp>
      <p:sp>
        <p:nvSpPr>
          <p:cNvPr id="3" name="AutoShape 3"/>
          <p:cNvSpPr/>
          <p:nvPr/>
        </p:nvSpPr>
        <p:spPr>
          <a:xfrm>
            <a:off x="878191" y="4363593"/>
            <a:ext cx="2414501"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汇报人：AA</a:t>
            </a:r>
            <a:endParaRPr lang="en-US" sz="1100"/>
          </a:p>
        </p:txBody>
      </p:sp>
      <p:sp>
        <p:nvSpPr>
          <p:cNvPr id="4" name="AutoShape 4"/>
          <p:cNvSpPr/>
          <p:nvPr/>
        </p:nvSpPr>
        <p:spPr>
          <a:xfrm>
            <a:off x="3539184" y="4354068"/>
            <a:ext cx="235091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2024-01-17</a:t>
            </a:r>
            <a:endParaRPr lang="en-US" sz="1100"/>
          </a:p>
        </p:txBody>
      </p:sp>
      <p:sp>
        <p:nvSpPr>
          <p:cNvPr id="5" name="AutoShape 5"/>
          <p:cNvSpPr/>
          <p:nvPr/>
        </p:nvSpPr>
        <p:spPr>
          <a:xfrm>
            <a:off x="836022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alpha val="100000"/>
                  </a:schemeClr>
                </a:solidFill>
                <a:latin typeface="Microsoft Yahei"/>
                <a:ea typeface="Microsoft Yahei"/>
                <a:cs typeface="Microsoft Yahei"/>
              </a:rPr>
              <a:t>AA</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传统检测方法</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现代检测方法</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各类检测方法的比较与优缺点分析</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检测方法的实际应用与案例分析</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未来发展趋势与展望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AA</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胞外蛋白是指由细胞合成并分泌到细胞外的蛋白质，它们在细胞间通信、生物体发育和免疫应答等过程中发挥重要作用。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胞外蛋白定义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胞外蛋白在生物体内具有广泛的生理功能，如激素、酶、抗体和生长因子等。此外，胞外蛋白的异常表达与多种疾病的发生和发展密切相关，如癌症、神经退行性疾病和自身免疫病等。因此，准确检测胞外蛋白对于理解生物体正常生理功能以及疾病的诊断和治疗具有重要意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重要性</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胞外蛋白的定义与重要性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检测方法概述</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胞外蛋白的检测方法主要包括免疫学方法、生物化学方法和生物物理学方法等。这些方法基于不同的原理和技术，具有各自的优缺点和适用范围。</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发展历程</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随着生物技术的不断发展和创新，胞外蛋白的检测方法也在不断改进和完善。例如，免疫学方法从最初的放射免疫测定发展到现在的酶联免疫吸附测定和荧光免疫测定等；生物化学方法则从传统的色谱法和电泳法发展到高效液相色谱法和质谱法等；生物物理学方法则包括表面等离子体共振和原子力显微镜等新技术。这些新方法不仅提高了检测的灵敏度和特异性，还实现了高通量、自动化和在线检测等目标。</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检测方法的概述与发展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传统检测方法</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AA</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酶联免疫吸附试验（ELISA）</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利用抗原-抗体特异性结合的原理，将待测蛋白与固相载体上的抗体结合，通过酶标记的二抗与抗原结合，最后加入底物显色，根据颜色深浅判断蛋白浓度。</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免疫印迹法（Western Blot）</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将待测蛋白样品经过SDS-PAGE分离后，转移到固相膜上，再用特异性抗体进行杂交，最后通过显色或发光系统检测目标蛋白。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免疫学方法</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生物传感器</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利用生物分子识别元件（如酶、抗体、微生物等）与待测蛋白特异性结合，通过换能器将生物信号转换为可测量的电信号，实现对蛋白的定量检测。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细胞培养法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将待测蛋白加入细胞培养基中，通过观察细胞生长、代谢等生理指标的变化，判断蛋白对细胞的影响，从而间接检测蛋白浓度。</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7281" r="2728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生物学方法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利用蛋白与某些化学试剂（如双缩脲试剂、酚试剂等）发生显色反应的原理，通过比较颜色深浅或测量吸光度来定量检测蛋白浓度。</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比色法</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将待测蛋白样品与浓硫酸共热，使蛋白质分解产生氨，氨与硫酸结合生成硫酸铵。然后通过碱化蒸馏使氨游离，用硼酸吸收后再以硫酸或盐酸标准溶液滴定，根据酸的消耗量乘以换算系数，即为蛋白质含量。</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凯氏定氮法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现代检测方法</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AA</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51" r="3255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通过电离源将蛋白质分子转化为离子，然后利用质量分析器对离子进行分离和检测，得到蛋白质的质谱图。</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质谱仪</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通过比对质谱图与数据库中的理论质谱图，可以对蛋白质进行鉴定和定量。</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蛋白质鉴定</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质谱技术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6" b="3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将特异性抗体或配体固定在芯片表面，形成蛋白质芯片。</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将待测样品与芯片反应，通过荧光、化学发光等方法检测目标蛋白质。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蛋白质芯片技术</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样品检测</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芯片制备</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生物传感器技术</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传感器设计</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利用生物识别元件（如抗体、酶等）与换能器（如电化学、光学等）结合，设计生物传感器。</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信号转换</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当目标蛋白质与生物识别元件结合时，换能器将生物信号转换为可测量的电信号。</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https://d.book118.com/026044234013010042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2024-09-09T07:04:00.576</cp:lastPrinted>
  <dcterms:created xsi:type="dcterms:W3CDTF">2024-09-08T23:04:00Z</dcterms:created>
  <dcterms:modified xsi:type="dcterms:W3CDTF">2024-09-08T23:04:02Z</dcterms:modified>
</cp:coreProperties>
</file>