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C92B2-E96B-4FF1-B374-30A587EB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86A0B-F22D-452C-8431-020E8EA38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C795C-68F3-41F6-B4C3-42968830E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5A009-F472-4E56-8608-73EEF4F88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E7782-D3C1-4848-A8FF-DFCAE6F31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AAC4A-C12D-4E72-9427-6226B22E3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2F002-8674-49E6-9455-322A3C3F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D7A85-6B0F-4615-82D3-5589C68E1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5596E-21F8-4CC3-A0F2-F5454BB36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D5CF9-5C51-4C63-9648-AB5864360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F08A5-84AA-46C2-9DF4-F62F6E93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45020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如何做眼部休息护理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眼部休息的重要性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眼部休息的方法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眼部护理的日常习惯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专业眼部护理产品与建议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特殊人群的眼部护理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眼部休息的重要性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329" r="1332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眼部疲劳的症状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长时间用眼会导致泪液蒸发过多，引起眼部干涩。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长时间盯着屏幕或书本，容易导致眼部肌肉疲劳，产生酸胀感。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长时间用眼会导致调节肌肉痉挛，引起视力模糊。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眼部疲劳有时会引起头痛，尤其是在眉心和太阳穴区域。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眼部干涩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眼部酸胀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视力模糊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适当的眼部休息有助于缓解眼肌痉挛，预防近视。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保护视力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000" r="2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适当的眼部休息可以减轻眼部疲劳，提高工作效率。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适当的眼部休息有助于放松身心，缓解压力。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眼部休息对健康的影响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预防眼部疾病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定期进行眼部休息，有助于预防眼部疾病，如干眼症、近视等。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缓解眼部疲劳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定期进行眼部休息，可以放松眼肌，缓解眼部疲劳。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定期进行眼部休息，可以避免长时间连续用眼导致的效率下降。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定期眼部休息的益处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眼部休息的方法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通过短暂的闭眼休息，可以缓解眼部疲劳和紧张状态。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闭上眼睛，让眼部肌肉得到放松，有助于减轻眼部疲劳和不适感。可以找一个安静舒适的地方，放松身体和心情，享受短暂的休息。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闭眼休息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通过眼部运动，可以促进眼部血液循环，缓解眼部疲劳。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进行一些简单的眼部运动，如上下左右转动眼球、眨眼等，可以促进眼部肌肉的舒展和血液循环，缓解眼部疲劳。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通过轻柔的按摩眼部周围的穴位，可以缓解眼部疲劳和紧张状态。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使用指腹轻轻按摩眼周的穴位，如太阳穴、攒竹穴等，可以促进眼部血液循环，缓解眼部疲劳和紧张状态。按摩时要注意力度适中，避免过度用力导致不适。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眼部按摩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通过热敷或冷敷的方法，可以缓解眼部疲劳和不适感。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温热的湿毛巾或热水袋敷在闭上的眼睛上，可以促进眼部血液循环，缓解眼部疲劳和紧张状态。如果需要冷敷，可以使用冰块或冷毛巾敷在眼睛上，有助于缓解眼部肿胀和不适感。但要注意不要过度刺激皮肤，以免引起不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热敷或冷敷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眼部护理的日常习惯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https://d.book118.com/026045020214010041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2024-09-08T21:08:49.925</cp:lastPrinted>
  <dcterms:created xsi:type="dcterms:W3CDTF">2024-09-08T13:08:49Z</dcterms:created>
  <dcterms:modified xsi:type="dcterms:W3CDTF">2024-09-08T13:08:52Z</dcterms:modified>
</cp:coreProperties>
</file>