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4289A-7A19-4CA6-AD2A-3874DA5E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0848-A36C-41C4-83B5-8AD6C3858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7EBB7-2844-48F2-AF74-BD570353B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76E15-0B1F-4039-965A-E8F0AFDD6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2C0B2-2249-44E3-9FF4-92736AD9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57F63-B837-492B-B6A6-FC1751EF0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83BB8-6B57-4469-825F-06E57971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1DEC7-B35B-4812-A39F-4E95C4011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780E4-9649-4FDD-A247-79E0BE6F4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E44E1-81AF-4B4F-BE42-69783E4D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62BDC-D115-4246-B167-27D61CB3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5203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摩托车行业用户画像与行为分析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中国摩托车行业用户画像特征分析
 摩托车行业用户行为分析与洞察
 摩托车行业用户细分与市场定位
 摩托车行业用户痛点与需求分析
 摩托车行业用户购买决策过程研究
 摩托车行业用户满意度与忠诚度分析
 摩托车行业用户口碑传播与品牌形象分析
 摩托车行业用户运营与营销策略分析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中国摩托车行业用户画像特征分析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摩托车行业用户画像与行为分析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中国摩托车行业用户画像特征分析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摩托车行业用户年龄分布及驾驶行为特点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年龄分布：摩托车行业用户年龄分布呈现年轻化趋势，18-34岁年龄段用户占比最高，约占总用户数的60%。</a:t>
            </a:r>
          </a:p>
          <a:p>
            <a:r>
              <a:t>2. 驾驶行为：年轻用户群体驾驶行为相对激进，更倾向于速度与激情，对摩托车性能和操控性要求较高，事故率也较高。</a:t>
            </a:r>
          </a:p>
          <a:p>
            <a:r>
              <a:t>3. 驾驶经验：年轻用户群体驾驶经验普遍较少，对摩托车操控和安全意识仍需提升。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摩托车行业用户地域分布及使用场景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地域分布：摩托车行业用户地域分布不均匀，中西部地区用户占比最高，约占总用户数的55%。</a:t>
            </a:r>
          </a:p>
          <a:p>
            <a:r>
              <a:t>2. 使用场景：摩托车在中西部地区主要用于通勤、短途旅行和日常代步，而在东部沿海地区则更多用于休闲、娱乐和长途旅行。</a:t>
            </a:r>
          </a:p>
          <a:p>
            <a:r>
              <a:t>3. 区域差异：摩托车在不同地域的使用场景差异较大，这与当地的经济发展水平、交通状况和文化习俗等因素密切相关。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中国摩托车行业用户画像特征分析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摩托车行业用户消费偏好及购买决策因素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消费偏好：摩托车行业用户消费偏好呈现多样化趋势，既有追求性能和操控性的运动型摩托车，也有注重舒适性和实用性的巡航型摩托车。</a:t>
            </a:r>
          </a:p>
          <a:p>
            <a:r>
              <a:t>2. 购买决策因素：摩托车行业用户在购买决策时，主要考虑因素包括品牌、价格、性能、外观和售后服务等。</a:t>
            </a:r>
          </a:p>
          <a:p>
            <a:r>
              <a:t>3. 品牌忠诚度：摩托车行业用户品牌忠诚度相对较高，一旦对某个品牌产生好感，往往会持续购买该品牌的摩托车。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摩托车行业用户安全意识及防护装备使用情况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安全意识：摩托车行业用户安全意识普遍较差，对头盔、护具等防护装备的使用率较低，事故发生率较高。</a:t>
            </a:r>
          </a:p>
          <a:p>
            <a:r>
              <a:t>2. 防护装备使用情况：摩托车行业用户中，头盔使用率约为60%，护具使用率约为30%，远低于发达国家水平。</a:t>
            </a:r>
          </a:p>
          <a:p>
            <a:r>
              <a:t>3. 安全教育和培训：摩托车行业用户缺乏安全教育和培训，对摩托车驾驶技巧和安全知识了解不足，这导致事故发生率居高不下。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中国摩托车行业用户画像特征分析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摩托车行业用户改装行为及特点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改装行为：摩托车行业用户改装行为普遍存在，主要集中在外观、性能和操控性方面。</a:t>
            </a:r>
          </a:p>
          <a:p>
            <a:r>
              <a:t>2. 改装特点：摩托车行业用户改装行为呈现个性化和多样化趋势，改装风格多种多样，从复古到现代，从运动到巡航，不一而足。</a:t>
            </a:r>
          </a:p>
          <a:p>
            <a:r>
              <a:t>3. 改装风险：摩托车行业用户改装行为存在一定风险，改装不当可能导致摩托车性能下降，甚至引发安全事故。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摩托车行业用户文化及社群行为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摩托车文化：摩托车行业用户群体具有独特的摩托车文化，崇尚自由、冒险和个性，热爱骑行和旅行。</a:t>
            </a:r>
          </a:p>
          <a:p>
            <a:r>
              <a:t>2. 社群行为：摩托车行业用户社群行为活跃，经常组织骑行活动、摩托车展览和摩托车文化节等活动，以增进交流和分享经验。</a:t>
            </a:r>
          </a:p>
          <a:p>
            <a:r>
              <a:t>3. 社群影响力：摩托车行业用户社群对摩托车行业发展具有重要影响，可以推动摩托车文化发展，促进摩托车行业消费。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摩托车行业用户行为分析与洞察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摩托车行业用户画像与行为分析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摩托车行业用户行为分析与洞察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摩托车爱好者画像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摩托车爱好者是一个多元化的群体，他们来自不同年龄、职业、性别和收入水平。</a:t>
            </a:r>
          </a:p>
          <a:p>
            <a:r>
              <a:t>2. 摩托车爱好者通常对机械、户外活动和速度充满热情，他们把摩托车视为一种热爱和个性的表达。</a:t>
            </a:r>
          </a:p>
          <a:p>
            <a:r>
              <a:t>3. 摩托车爱好者对价格敏感度较高，他们更倾向于购买性价比高的摩托车，并愿意为摩托车的改装和配件花钱。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摩托车使用场景分析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摩托车的使用场景主要包括通勤、休闲、旅行和赛车等。</a:t>
            </a:r>
          </a:p>
          <a:p>
            <a:r>
              <a:t>2. 不同的使用场景对摩托车的性能和功能要求不同，通勤者更注重摩托车的燃油经济性和灵活性，休闲骑行者更注重摩托车的舒适性和安全性，旅行者更注重摩托车的长续航性和装载能力，而赛车手更注重摩托车的速度和操控性。</a:t>
            </a:r>
          </a:p>
          <a:p>
            <a:r>
              <a:t>3. 摩托车使用场景的多样性也催生了不同的摩托车细分市场，如街车、跑车、巡航车、越野车等。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摩托车行业用户行为分析与洞察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摩托车购买决策因素分析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摩托车购买决策的主要因素包括价格、性能、品牌、风格和口碑等。</a:t>
            </a:r>
          </a:p>
          <a:p>
            <a:r>
              <a:t>2. 在价格方面，摩托车爱好者更倾向于购买性价比高的摩托车，他们愿意为性能、品牌和风格等因素支付更高的价格。</a:t>
            </a:r>
          </a:p>
          <a:p>
            <a:r>
              <a:t>3. 摩托车爱好者在购买摩托车前会进行大量的调研，他们通常会比较不同品牌和型号的摩托车，并阅读摩托车评测和用户评论。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摩托车售后服务分析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摩托车售后服务是一个重要的环节，它直接影响着客户的满意度和忠诚度。</a:t>
            </a:r>
          </a:p>
          <a:p>
            <a:r>
              <a:t>2. 摩托车售后服务主要包括维修、保养、配件供应和技术支持等。</a:t>
            </a:r>
          </a:p>
          <a:p>
            <a:r>
              <a:t>3. 摩托车售后服务质量的高低是影响客户购买决策的重要因素，良好的售后服务可以提升客户满意度，并增加客户重复购买的可能性。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摩托车行业用户行为分析与洞察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随着经济的发展和人们生活水平的提高，摩托车市场正在快速增长。</a:t>
            </a:r>
          </a:p>
          <a:p>
            <a:r>
              <a:t>2. 电动摩托车、智能摩托车、共享摩托车等新兴摩托车类型正在不断涌现，这些新兴摩托车类型正在改变着摩托车行业传统的竞争格局。</a:t>
            </a:r>
          </a:p>
          <a:p>
            <a:r>
              <a:t>3. 摩托车行业正在朝着智能化、电气化、共享化和国际化方向发展。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摩托车行业竞争格局分析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摩托车行业是一个竞争激烈的行业，全球摩托车市场主要被日本、欧洲和中国等少数几家大型摩托车制造商所占据。</a:t>
            </a:r>
          </a:p>
          <a:p>
            <a:r>
              <a:t>2. 中国摩托车市场是全球最大的摩托车市场，中国摩托车制造商正在不断提升自己的研发和制造能力，并开始向全球市场扩张。</a:t>
            </a:r>
          </a:p>
          <a:p>
            <a:r>
              <a:t>3. 摩托车行业正在经历着整合和重组，一些小的摩托车制造商正在被大型摩托车制造商所收购或兼并。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摩托车行业发展趋势分析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摩托车行业用户细分与市场定位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摩托车行业用户画像与行为分析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摩托车行业用户细分与市场定位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城市通勤族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城市通勤族是摩托车行业的重要用户群体，他们通常在城市中工作或学习，需要通勤交通工具。</a:t>
            </a:r>
          </a:p>
          <a:p>
            <a:r>
              <a:t>2. 城市通勤族对摩托车的需求主要是便捷、经济、环保，他们通常选择小排量、省油、易于操作的摩托车。</a:t>
            </a:r>
          </a:p>
          <a:p>
            <a:r>
              <a:t>3. 城市通勤族对摩托车的价格敏感，他们通常会选择价格较低、性价比高的摩托车。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长途旅行者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长途旅行者是摩托车行业的重要用户群体，他们喜欢骑着摩托车去旅行，探索不同的风景。</a:t>
            </a:r>
          </a:p>
          <a:p>
            <a:r>
              <a:t>2. 长途旅行者对摩托车的需求主要是舒适、安全、可靠，他们通常选择大排量、续航能力强、配置丰富的摩托车。</a:t>
            </a:r>
          </a:p>
          <a:p>
            <a:r>
              <a:t>3. 长途旅行者对摩托车的价格不敏感，他们通常愿意花较高的价格购买一辆优质的摩托车。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摩托车行业用户细分与市场定位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越野爱好者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越野爱好者是摩托车行业的重要用户群体，他们喜欢骑着摩托车在越野路段行驶，享受驾驶的乐趣。</a:t>
            </a:r>
          </a:p>
          <a:p>
            <a:r>
              <a:t>2. 越野爱好者对摩托车的需求主要是性能、操控、安全性，他们通常选择大马力、高扭矩，且具有良好操控性的摩托车。</a:t>
            </a:r>
          </a:p>
          <a:p>
            <a:r>
              <a:t>3. 越野爱好者对摩托车的价格敏感，他们通常会选择性价比高的摩托车。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赛车爱好者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赛车爱好者是摩托车行业的重要用户群体，他们喜欢骑着摩托车参加比赛，享受竞速的刺激。</a:t>
            </a:r>
          </a:p>
          <a:p>
            <a:r>
              <a:t>2. 赛车爱好者对摩托车的需求主要是速度、操控、安全性，他们通常选择大马力、轻量化，且具有良好操控性的摩托车。</a:t>
            </a:r>
          </a:p>
          <a:p>
            <a:r>
              <a:t>3. 赛车爱好者对摩托车的价格不敏感，他们通常愿意花较高的价格购买一辆优质的摩托车。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摩托车行业用户细分与市场定位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收藏家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收藏家是摩托车行业的重要用户群体，他们喜欢收藏摩托车，欣赏摩托车的艺术价值。</a:t>
            </a:r>
          </a:p>
          <a:p>
            <a:r>
              <a:t>2. 收藏家对摩托车的需求主要是稀有、经典、有历史价值，他们通常会选择限量版、老式摩托车或具有特殊意义的摩托车。</a:t>
            </a:r>
          </a:p>
          <a:p>
            <a:r>
              <a:t>3. 收藏家对摩托车的价格不敏感，他们通常愿意花较高的价格购买一辆有收藏价值的摩托车。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改装爱好者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改装爱好者是摩托车行业的重要用户群体，他们喜欢对摩托车进行改装，使摩托车更具个性和性能。</a:t>
            </a:r>
          </a:p>
          <a:p>
            <a:r>
              <a:t>2. 改装爱好者对摩托车的需求主要是改装件、改装配件，他们通常会选择质量好、性能优异的改装件。</a:t>
            </a:r>
          </a:p>
          <a:p>
            <a:r>
              <a:t>3. 改装爱好者对摩托车的价格敏感，他们通常会选择性价比高的改装件。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https://d.book118.com/026045203243010053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中国摩托车行业用户画像特征分析</vt:lpstr>
      <vt:lpstr> 中国摩托车行业用户画像特征分析</vt:lpstr>
      <vt:lpstr> 中国摩托车行业用户画像特征分析</vt:lpstr>
      <vt:lpstr> 中国摩托车行业用户画像特征分析</vt:lpstr>
      <vt:lpstr> 摩托车行业用户行为分析与洞察</vt:lpstr>
      <vt:lpstr> 摩托车行业用户行为分析与洞察</vt:lpstr>
      <vt:lpstr> 摩托车行业用户行为分析与洞察</vt:lpstr>
      <vt:lpstr> 摩托车行业用户行为分析与洞察</vt:lpstr>
      <vt:lpstr> 摩托车行业用户细分与市场定位</vt:lpstr>
      <vt:lpstr> 摩托车行业用户细分与市场定位</vt:lpstr>
      <vt:lpstr> 摩托车行业用户细分与市场定位</vt:lpstr>
      <vt:lpstr> 摩托车行业用户细分与市场定位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2024-09-20T21:17:53.668</cp:lastPrinted>
  <dcterms:created xsi:type="dcterms:W3CDTF">2024-09-20T13:17:53Z</dcterms:created>
  <dcterms:modified xsi:type="dcterms:W3CDTF">2024-09-20T13:17:55Z</dcterms:modified>
</cp:coreProperties>
</file>