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0F85447-030F-4376-88BC-6CB17FAFDB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2D1B7C-56E9-4653-9C7E-AE56652D92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C4C8DA-0526-4333-A98F-6533CDB936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93BA4E7-FC8B-4219-BAF6-91F48CA858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C9A71B9B-055E-44D5-83D3-85F32B52AD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15C2AA4-88D5-4287-BC09-35BDE15AC1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A87DB9B-BB08-4418-8577-2E3DEB19A2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9F471DA-4574-40BA-B7F8-CE9C642844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919E0A-D572-4EB9-B97C-FD703A0E4C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130BFBD-85A7-491C-BAB9-2BFEBC8252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E2A6F-59CA-4D42-89CD-E7DAD03A99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8.jpeg" /><Relationship Id="rId4" Type="http://schemas.openxmlformats.org/officeDocument/2006/relationships/image" Target="../media/image19.jpeg" /><Relationship Id="rId5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0.jpeg" /><Relationship Id="rId3" Type="http://schemas.openxmlformats.org/officeDocument/2006/relationships/image" Target="../media/image21.jpeg" /><Relationship Id="rId4" Type="http://schemas.openxmlformats.org/officeDocument/2006/relationships/image" Target="../media/image22.jpeg" /><Relationship Id="rId5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2605015022001004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51821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3898" y="4535260"/>
            <a:ext cx="2070183" cy="410070"/>
          </a:xfrm>
          <a:prstGeom prst="roundRect">
            <a:avLst>
              <a:gd name="adj" fmla="val 16667"/>
            </a:avLst>
          </a:prstGeom>
          <a:solidFill>
            <a:srgbClr val="D27536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37706" y="4043701"/>
            <a:ext cx="4392529" cy="320369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275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THE FIRST LESSON OF THE SCHOOL YEAR</a:t>
            </a:r>
            <a:endParaRPr lang="en-US" sz="1100"/>
          </a:p>
        </p:txBody>
      </p:sp>
      <p:sp>
        <p:nvSpPr>
          <p:cNvPr id="7" name="TextBox 7"/>
          <p:cNvSpPr txBox="1"/>
          <p:nvPr/>
        </p:nvSpPr>
        <p:spPr>
          <a:xfrm>
            <a:off x="560336" y="1254830"/>
            <a:ext cx="5970206" cy="2627671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</a:pPr>
            <a:r>
              <a:rPr lang="en-US" sz="49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《员工心态培训》ppt课件 (2)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-51136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8925520" y="0"/>
            <a:ext cx="189738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344112" y="332203"/>
            <a:ext cx="1288278" cy="35645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ct val="0"/>
              </a:spcBef>
            </a:pPr>
            <a:r>
              <a:rPr lang="en-US" sz="1350" b="1">
                <a:solidFill>
                  <a:srgbClr val="FFFFFF">
                    <a:alpha val="100000"/>
                  </a:srgbClr>
                </a:solidFill>
                <a:latin typeface="SimSun"/>
                <a:ea typeface="SimSun"/>
                <a:cs typeface="SimSun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59464" y="1748889"/>
            <a:ext cx="5004022" cy="46920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员工心态的重要性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常见的不良心态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培养积极心态的方法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员工心态培训的实践应用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案例分享与启示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0245685" y="379813"/>
            <a:ext cx="1154430" cy="1548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员工心态的重要性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27" b="1427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拥有积极心态的员工更愿意主动学习、迎接挑战，不断提升自己的能力和素质。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消极的心态可能导致员工缺乏动力、逃避责任，限制个人的职业发展。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对个人发展的影响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负面心态阻碍个人发展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积极心态促进个人成长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75" r="16675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团队成员之间的积极互动和合作，有助于形成良好的工作氛围，提高团队整体绩效。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积极心态增强团队凝聚力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员工负面情绪和态度可能引发团队内部矛盾，降低团队协同作战能力。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负面心态影响团队协作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对团队协作的影响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积极心态推动企业发展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员工积极向上的心态有助于企业创新、改进，增强市场竞争力。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负面心态阻碍企业发展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员工消极的工作态度可能导致企业运营效率低下，错失发展机遇。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344" r="2234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对企业发展的影响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常见的不良心态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对工作、环境、同事或上司的不满，常常找外部原因，而不从自身找原因。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抱怨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750" r="1675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推诿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9458" r="9458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4667" r="14667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遇到问题或错误时，不愿意承担责任，而是找各种理由和借口推卸责任。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培养积极的心态，学会从自身找原因，勇于承担责任。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抱怨与推诿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只关注自己的利益，不顾及团队和公司的整体利益。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917" r="191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1375" r="113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自私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缺乏包容心和合作精神，不愿意听取他人的意见和建议。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狭隘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树立集体观念，增强团队合作意识，学会换位思考。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自私与狭隘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1D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急功近利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只看重眼前利益，不顾长远发展，缺乏战略眼光。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浮躁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做事不踏实，急于求成，不能静下心来深入思考和解决问题。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培养踏实肯干的精神，注重细节和过程，树立长远发展目标。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浮躁与急功近利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对待工作和生活态度消极，缺乏积极向上的心态。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消极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总是看到问题和困难，对未来持消极态度。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悲观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t="14375" b="14375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4542" r="4542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培养乐观的心态，积极面对挑战和困难，相信自己和团队的能力。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解决方案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消极与悲观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7962" y="1472498"/>
            <a:ext cx="4297680" cy="152242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D27536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611" y="2876788"/>
            <a:ext cx="4770383" cy="2874949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500" b="1">
                <a:solidFill>
                  <a:srgbClr val="4E1B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培养积极心态的方法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0365" r="30365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5093" r="15093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指人们对人生的根本态度和看法，包括对人生意义、人生价值、人生目的和人生理想等方面的认知。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人生观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指人们对事物价值的评价标准和观念，包括对事物的价值判断、价值追求和价值取向等方面的认知。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价值观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树立正确的人生观和价值观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https://d.book118.com/026050150220010045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1DF"/>
      </a:lt1>
      <a:dk2>
        <a:srgbClr val="000000"/>
      </a:dk2>
      <a:lt2>
        <a:srgbClr val="FFFFFF"/>
      </a:lt2>
      <a:accent1>
        <a:srgbClr val="4E1B04"/>
      </a:accent1>
      <a:accent2>
        <a:srgbClr val="DB6414"/>
      </a:accent2>
      <a:accent3>
        <a:srgbClr val="FF9719"/>
      </a:accent3>
      <a:accent4>
        <a:srgbClr val="EB9D43"/>
      </a:accent4>
      <a:accent5>
        <a:srgbClr val="FFB828"/>
      </a:accent5>
      <a:accent6>
        <a:srgbClr val="E69041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SimSun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2024-09-14T18:49:32.461</cp:lastPrinted>
  <dcterms:created xsi:type="dcterms:W3CDTF">2024-09-14T10:49:32Z</dcterms:created>
  <dcterms:modified xsi:type="dcterms:W3CDTF">2024-09-14T10:49:34Z</dcterms:modified>
</cp:coreProperties>
</file>