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B238DF-FF59-46D7-B72B-365F96FC9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3BA06-B073-4762-9F0E-C17E7C729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7196A-8215-4C71-950E-7D02C2527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986133-82AD-4CC4-A9B9-4922A3DED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D51C76-A7FB-4CD0-8336-CB87F0D8D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5C1023-0EF4-4838-B8CE-5D241388F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D399C5-4BDC-46F7-A524-B7FD80D31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B839F9-C405-4772-8CA1-A85B1E9A1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52B77F-36FC-4B77-B64B-F42D86734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2795B-B0A6-40D0-AD48-6E3428539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C86BC-BD8D-4E8C-BAC2-BC3DE7265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0510312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医疗设备操作使用管理制度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医疗设备操作人员资质与培训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医疗设备操作规程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医疗设备保养与维修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医疗设备使用安全与防护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医疗设备操作使用管理制度的监督与改进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230" b="1123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648" b="1464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确保医疗设备安全、有效地为患者提供高质量的医疗服务。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5250" r="1525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规范医疗设备操作、使用和维护，降低设备故障和安全风险。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提高医疗设备使用效率，降低运营成本。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指医院用于诊断、治疗、监测和辅助患者康复的各种设备，如影像设备、监护仪、手术器械等。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083" r="8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操作使用管理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指对医疗设备的操作规程、使用人员资质、日常维护等方面的管理。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指针对医疗设备操作使用的一系列规定、流程和标准，以确保设备安全、有效、合规地运行。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医疗设备操作人员资质与培训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917" b="149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资质要求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具备相关专业学历背景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医疗设备操作人员应具备医学、工程、电子等相关专业的学历背景，以便更好地理解和掌握设备原理及操作方法。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取得相关资格证书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医疗设备操作人员需取得国家或行业颁发的相关资格证书，如医用设备操作员证等，以确保具备合格的操作技能。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具备一定的实践经验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医疗设备操作人员需具备一定的实践经验，能够熟练操作医疗设备，并解决常见故障。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新入职的医疗设备操作人员需接受岗前培训，了解医疗设备的基本原理、操作流程、安全注意事项等。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岗前培训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定期组织在职医疗设备操作人员进行培训，更新知识、提高技能，以适应新技术、新设备的更新换代。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针对特定医疗设备或技术，组织专项培训课程，提高操作人员的专业水平。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专项培训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https://d.book118.com/026051031204010102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2024-09-27T17:44:13.999</cp:lastPrinted>
  <dcterms:created xsi:type="dcterms:W3CDTF">2024-09-27T09:44:14Z</dcterms:created>
  <dcterms:modified xsi:type="dcterms:W3CDTF">2024-09-27T09:44:16Z</dcterms:modified>
</cp:coreProperties>
</file>