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B014-95EE-4C58-BC38-8B20F808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CB4D2-0F23-4AA2-966E-E4F52642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18FF3-0271-45A4-9E5D-EF5D4B37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E6636-29AB-48C5-A4F9-E34E4F6DD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DBC73-87D3-4494-9F16-9C3D44BB1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0FE61-352A-4B79-9FF7-BA96D5B91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D942D-88F8-47AF-A8DB-19D46C114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A4726-1962-45E3-8716-CF811386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2E007-16B6-4B1D-BF4F-792EADCE3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0C51B-DEDF-408E-93C4-E33CC082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3D3E5-26C5-49C0-85E5-02489424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511041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锂资源行业的区域协同与资源整合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区域协同发展战略与实践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资源整合模式与路径选择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技术创新与产业升级路径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区域协同的必要性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锂资源分布不均，且开发利用涉及多个环节和领域，需要各地区、各部门之间加强协同合作，实现资源的高效配置和利用。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资源整合的意义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通过资源整合，可以优化锂资源产业链结构，提高资源利用效率，降低生产成本，增强产业竞争力。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随着新能源汽车、储能等领域的快速发展，锂资源作为关键原材料，其重要性日益凸显。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本报告旨在分析锂资源行业的区域协同与资源整合现状，探讨存在的问题和挑战，提出相应的对策建议，为促进锂资源产业的高质量发展提供参考。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锂资源行业的区域协同与资源整合情况，包括国内外锂资源的分布、产量、消费、贸易等方面，以及政策、技术、市场等影响因素。同时，结合典型案例进行深入剖析，为相关企业和政府部门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全球锂资源储量巨大，主要分布在南美、澳大利亚、中国和美国等地区。其中，南美地区的锂资源储量尤为丰富，占据全球总储量的近一半。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锂资源类型多样，包括盐湖卤水、矿石和黏土等。不同类型的锂资源在开采、提炼和利用方面存在差异，对全球锂资源供应格局产生重要影响。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全球锂资源分布与储量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资源类型多样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锂资源储量丰富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南美、澳大利亚和美国等地区是全球主要的锂资源开采和利用国家。这些地区凭借丰富的资源储量和先进的开采技术，实现了锂资源的规模化开采和高效利用。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国外开采利用现状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中国拥有丰富的锂资源储量，主要分布在青海、四川、江西和新疆等地区。近年来，随着新能源汽车产业的快速发展，国内锂资源开采和利用规模不断扩大，技术水平也不断提升。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国内开采利用现状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国内外锂资源开采利用现状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需求持续增长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随着全球新能源汽车市场的不断扩大和储能技术的快速发展，锂资源需求将持续增长。预计未来几年内，全球锂资源需求量将以每年10%以上的速度递增。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5933" b="59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随着开采技术的不断创新和提炼技术的提升，锂资源的开采效率和利用率将不断提高。同时，新型电池技术的研发和应用也将推动锂资源行业的快速发展。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区域协同与资源整合成为重要趋势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锂资源市场的激烈竞争和日益增长的需求压力，各国和企业将更加注重区域协同和资源整合。通过加强国际合作、优化资源配置、提高产业集中度等方式，共同应对市场挑战，推动锂资源行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区域协同发展战略与实践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区域协同发展的内涵与目标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区域协同发展是指在特定区域内，通过政府、企业和社会等多方主体的共同努力，实现资源、产业、生态、基础设施等方面的协同发展，提升区域整体竞争力。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区域协同发展的目标是实现区域内资源的优化配置、产业的合理布局、生态环境的共治共享以及基础设施的互联互通，推动区域经济、社会和环境的全面协调发展。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长三角地区通过构建“一核五圈四带”的空间格局，推动区域内城市间的协同发展，实现了产业分工协作、交通互联互通、生态环境联防联治等方面的合作，成为全国区域协同发展的典范。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欧盟通过实施区域政策，推动成员国之间的协同发展，实现了经济一体化、社会融合和环境保护等目标。其中，欧洲绿色新政旨在推动成员国在应对气候变化、保护生物多样性等方面的合作，促进可持续发展。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国内外区域协同发展典型案例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通过政府引导和市场机制，推动锂资源开采、加工、应用等环节的紧密合作，形成完整的产业链和价值链。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构建锂资源产业链合作机制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加快跨区域交通、能源、通信等基础设施建设，降低物流成本，提高资源流通效率，促进锂资源在区域内的优化配置。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加强跨区域基础设施建设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加强锂资源技术研发和人才培养，推动产学研用协同创新，提升锂资源产业的技术水平和创新能力。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推动产学研用协同创新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坚持绿色发展理念，加强锂资源开采和加工过程中的生态环境保护与治理，推动锂资源产业与生态环境的协调发展。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强化生态环境保护与治理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锂资源行业区域协同发展策略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资源整合模式与路径选择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资源整合是指企业或个人通过有效组织和协调各种资源，实现资源优化配置和高效利用的过程。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在锂资源行业中，资源整合能够提升产业链整体竞争力，降低成本，提高资源利用效率，促进可持续发展。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资源整合的概念及重要性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https://d.book118.com/026051104150010045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2024-09-14T12:52:36.551</cp:lastPrinted>
  <dcterms:created xsi:type="dcterms:W3CDTF">2024-09-14T04:52:36Z</dcterms:created>
  <dcterms:modified xsi:type="dcterms:W3CDTF">2024-09-14T04:52:38Z</dcterms:modified>
</cp:coreProperties>
</file>