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D6D512-6073-47E7-8153-0732761C54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F88863-31EF-4490-8E44-74BF534CB0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FCFDA2-5638-406F-925D-8AFB17097C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C0DB95-1543-4502-B072-7134A94DEB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F0D76F-3222-466A-A070-2942FE29EF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475D40-2566-43CF-B676-EF1987566E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BE0BD9-1238-455D-81C8-729B6AE616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0641E2-16ED-400B-BBF8-98CFC44D3F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A2D49E-A017-49F5-B616-6D40E53419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21FBCA-21CD-442A-BCDD-3A08E03352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4BE78F-549C-4744-9578-2283E8BE54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6052134034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输入输出系统</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输入输出系统概述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输入系统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输出系统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输入输出系统的应用场景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输入输出系统的未来展望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输入输出系统概述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输入输出系统是计算机系统中负责数据输入和输出的子系统，它负责将数据从外部设备传输到计算机内部进行处理，并将处理结果输出到外部设备。</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功能</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输入输出系统的主要功能包括数据的采集、传输、缓冲、转换和驱动等，以确保数据能够正确、高效地输入和输出。</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按数据格式分类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可分为二进制、模拟和数字输入输出系统。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按传输速率分类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可分为高速、中速和低速输入输出系统。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按传输方式分类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可分为串行和并行输入输出系统。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输入输出系统的分类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早期阶段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输入输出系统最初是以硬件为主，主要依靠继电器、电磁阀等机械装置实现简单的输入输出控制。</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中期阶段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随着计算机技术的发展，出现了可编程逻辑控制器（PLC）等具有较强可编程能力的输入输出系统，可以实现更复杂的控制逻辑。</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现代阶段</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现代输入输出系统已经与计算机技术紧密结合，形成了各种总线协议和接口标准，如USB、RS-232、CAN总线等，使得输入输出系统的应用更加广泛和灵活。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输入输出系统的发展历程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输入系统</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207" b="820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键盘输入是最常见的输入方式之一，通过敲击键盘上的按键，用户可以输入字母、数字、符号等文本信息。</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键盘输入具有高效、快速、准确等优点，适用于编写长篇文章、数据录入、编程等场景。同时，键盘输入也可以通过快捷键等操作方式提高效率。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键盘输入</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鼠标输入是通过鼠标点击和拖动来进行输入的方式。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鼠标输入具有直观、易用等特点，适用于点击图标、选择菜单、拖动窗口等操作。同时，鼠标输入也可以配合键盘快捷键使用，提高工作效率。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416" r="26416"/>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鼠标输入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1278" b="1278"/>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触摸屏输入是通过触摸屏幕进行操作的方式，用户可以直接在屏幕上点击、滑动、长按等操作进行输入。</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触摸屏输入具有直观、便捷等特点，适用于移动设备、平板电脑等触屏设备。触摸屏输入不仅可以用于简单的点击操作，还可以用于手写识别、手势控制等高级操作。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触摸屏输入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图像输入是通过拍摄照片或扫描图像等方式，将图像信息转化为数字信息进行输入的方式。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图像输入具有方便、直观等特点，适用于证件照扫描、文档数字化、物品识别等场景。同时，图像输入也可以配合OCR技术进行文字识别，进一步提高信息提取的准确率。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图像输入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语音输入是通过语音识别技术将语音转化为文本信息进行输入的方式。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语音输入具有方便、快捷等特点，适用于会议记录、语音搜索、智能助手等场景。同时，语音输入也可以提高特殊环境下（如驾驶、手部不便）的工作效率。随着语音识别技术的发展，语音输入的准确率也在不断提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语音输入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输出系统</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液晶显示器、等离子显示器、有机发光显示器等。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显示器种类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5458" r="5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分辨率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刷新率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高分辨率能够提供更清晰的图像，常见的分辨率有1080p、4K和8K等。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高刷新率能够减少画面撕裂和模糊，提高动态画面的流畅度。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显示器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https://d.book118.com/026052134034010041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2024-09-07T23:53:25.467</cp:lastPrinted>
  <dcterms:created xsi:type="dcterms:W3CDTF">2024-09-07T15:53:25Z</dcterms:created>
  <dcterms:modified xsi:type="dcterms:W3CDTF">2024-09-07T15:53:27Z</dcterms:modified>
</cp:coreProperties>
</file>