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DE9BF8A-18B2-498C-9A4B-907BCC3DD1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39C4BD-21C3-4E16-A04E-E1D98F4154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52F535C-33A0-47D6-B27A-51A3D44BE9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81C54BA-DB34-4BD7-A2DE-9E86C08477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68AF342-8535-4C1E-B4FC-E368069AF4E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AD0336A-1153-4EAF-9EBD-DBBBEA32962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57BF256-F148-4927-A06A-E25828B71FC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4E7C9A-6EB1-45C1-ABE6-68EDF5FD48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98BF18-C19B-4741-9019-A2728ECF5D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A51F11-8344-4CCD-9702-72FAF63AAC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8D22C5-CDEE-4996-B0AB-905EAA055F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6053001233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工程建设施工质量管理体系的岗位职责划分</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工程建设施工质量管理体系概述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各部门岗位职责划分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各岗位人员职责划分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岗位职责划分的实施与监管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案例分析：某工程建设项目岗位职责划分实践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t="15250" b="15250"/>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确保工程建设施工质量，提高项目整体质量水平。</a:t>
            </a:r>
          </a:p>
        </p:txBody>
      </p:sp>
      <p:pic>
        <p:nvPicPr>
          <p:cNvPr id="5" name="Picture 5"/>
          <p:cNvPicPr>
            <a:picLocks noChangeAspect="1"/>
          </p:cNvPicPr>
          <p:nvPr/>
        </p:nvPicPr>
        <p:blipFill>
          <a:blip r:embed="rId4"/>
          <a:srcRect l="18000" r="18000"/>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明确各岗位职责，促进协同合作，提高工作效率。</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建立健全质量管理体系，推动企业质量管理水平提升。</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本岗位职责划分适用于工程建设施工质量管理体系内的所有相关人员。</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报告内容包括各岗位职责、工作内容、工作标准等。</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报告对象为企业管理层、项目管理部门、质量监管部门等。</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工程建设施工质量管理体系概述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确保工程建设施工质量符合国家标准和合同要求</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提高工程建设施工质量管理水平，降低质量事故发生率</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促进企业质量管理体系的有效运行和持续改进</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体系建设目标</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质量管理体系文件</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设立质量管理机构，明确各级管理人员职责和权限</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组织结构</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资源管理</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过程控制</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对工程建设施工过程进行全面控制，确保施工质量符合要求</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包括质量手册、程序文件、作业指导书等</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包括人力资源、设备资源、材料资源等的管理和调配</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体系结构及组成要素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明确各岗位在质量管理体系中的职责和权限，避免工作重复或遗漏</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有利于质量管理体系的有效运行和持续改进</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提高工作效率，降低质量事故发生率，提高企业经济效益</a:t>
              </a:r>
            </a:p>
          </p:txBody>
        </p:sp>
      </p:grpSp>
      <p:pic>
        <p:nvPicPr>
          <p:cNvPr id="14" name="Picture 14"/>
          <p:cNvPicPr>
            <a:picLocks noChangeAspect="1"/>
          </p:cNvPicPr>
          <p:nvPr/>
        </p:nvPicPr>
        <p:blipFill>
          <a:blip r:embed="rId2"/>
          <a:srcRect l="24125" r="24125"/>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24125" r="24125"/>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岗位职责划分的重要性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各部门岗位职责划分</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负责编制和审核工程施工计划、施工方案和施工图纸，确保施工符合设计要求和相关标准。</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监督施工现场的日常管理工作，协调解决施工过程中出现的问题，确保施工进度和质量。</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组织工程验收和交接工作，确保工程符合质量要求并顺利移交。</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6292" r="16292"/>
          <a:stretch>
            <a:fillRect/>
          </a:stretch>
        </p:blipFill>
        <p:spPr>
          <a:xfrm>
            <a:off x="8770541" y="1481576"/>
            <a:ext cx="2313273" cy="2313273"/>
          </a:xfrm>
          <a:prstGeom prst="roundRect">
            <a:avLst/>
          </a:prstGeom>
        </p:spPr>
      </p:pic>
      <p:pic>
        <p:nvPicPr>
          <p:cNvPr id="12" name="Picture 12"/>
          <p:cNvPicPr>
            <a:picLocks noChangeAspect="1"/>
          </p:cNvPicPr>
          <p:nvPr/>
        </p:nvPicPr>
        <p:blipFill>
          <a:blip r:embed="rId3"/>
          <a:srcRect l="18856" r="18856"/>
          <a:stretch>
            <a:fillRect/>
          </a:stretch>
        </p:blipFill>
        <p:spPr>
          <a:xfrm>
            <a:off x="454963" y="1481576"/>
            <a:ext cx="4240298"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工程管理部门职责</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4" name="Connector 4"/>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制定和完善质量管理体系和相关制度，确保施工质量的可控性和可追溯性。</a:t>
            </a:r>
            <a:endParaRPr lang="en-US" sz="1100"/>
          </a:p>
        </p:txBody>
      </p:sp>
      <p:sp>
        <p:nvSpPr>
          <p:cNvPr id="35" name="AutoShape 35"/>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负责对施工过程中的质量进行检查、监督和评估，及时发现并处理质量问题。</a:t>
            </a:r>
            <a:endParaRPr lang="en-US" sz="1100"/>
          </a:p>
        </p:txBody>
      </p:sp>
      <p:sp>
        <p:nvSpPr>
          <p:cNvPr id="36" name="AutoShape 36"/>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组织质量事故的调查和处理工作，提出改进措施并跟踪验证实施效果。</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质量管理部门职责</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负责对施工现场的安全进行检查、监督和评估，及时发现并处理安全隐患。</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组织安全事故的调查和处理工作，提出改进措施并跟踪验证实施效果。</a:t>
            </a:r>
          </a:p>
        </p:txBody>
      </p:sp>
      <p:pic>
        <p:nvPicPr>
          <p:cNvPr id="7" name="Picture 7"/>
          <p:cNvPicPr>
            <a:picLocks noChangeAspect="1"/>
          </p:cNvPicPr>
          <p:nvPr/>
        </p:nvPicPr>
        <p:blipFill>
          <a:blip r:embed="rId2"/>
          <a:srcRect l="9575" r="957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11900" r="11900"/>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75" r="957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制定和完善安全管理制度和应急预案，确保施工过程中的安全可控。</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安全管理部门职责</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000" r="16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负责物资的入库、存储和出库管理，确保物资的数量和质量准确无误。</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负责编制物资采购计划和预算，确保采购的物资符合施工要求和质量标准。</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对供应商进行评估和选择，确保采购的物资来源可靠、价格合理。</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采购与物资管理部门职责</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各岗位人员职责划分</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项目经理职责</a:t>
              </a:r>
            </a:p>
          </p:txBody>
        </p:sp>
      </p:grpSp>
      <p:grpSp>
        <p:nvGrpSpPr>
          <p:cNvPr id="32" name="Group 32"/>
          <p:cNvGrpSpPr/>
          <p:nvPr/>
        </p:nvGrpSpPr>
        <p:grpSpPr>
          <a:xfrm>
            <a:off x="4307454" y="4456549"/>
            <a:ext cx="2267763" cy="1552257"/>
            <a:chOff x="4307454" y="4456549"/>
            <a:chExt cx="2267763" cy="1552257"/>
          </a:xfrm>
        </p:grpSpPr>
        <p:sp>
          <p:nvSpPr>
            <p:cNvPr id="33" name="TextBox 33"/>
            <p:cNvSpPr txBox="1"/>
            <p:nvPr/>
          </p:nvSpPr>
          <p:spPr>
            <a:xfrm>
              <a:off x="4307454" y="445654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制定并执行项目质量管理计划，明确质量目标、质量控制措施和质量检验标准。</a:t>
              </a:r>
            </a:p>
          </p:txBody>
        </p:sp>
      </p:grpSp>
      <p:grpSp>
        <p:nvGrpSpPr>
          <p:cNvPr id="34" name="Group 34"/>
          <p:cNvGrpSpPr/>
          <p:nvPr/>
        </p:nvGrpSpPr>
        <p:grpSpPr>
          <a:xfrm>
            <a:off x="2838206" y="1281416"/>
            <a:ext cx="2267763" cy="1552257"/>
            <a:chOff x="2838206" y="1281416"/>
            <a:chExt cx="2267763" cy="1552257"/>
          </a:xfrm>
        </p:grpSpPr>
        <p:sp>
          <p:nvSpPr>
            <p:cNvPr id="35" name="TextBox 35"/>
            <p:cNvSpPr txBox="1"/>
            <p:nvPr/>
          </p:nvSpPr>
          <p:spPr>
            <a:xfrm>
              <a:off x="2838206" y="128141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负责全面管理工程项目的施工质量，确保项目按照合同、设计及相关标准要求进行。</a:t>
              </a:r>
            </a:p>
          </p:txBody>
        </p:sp>
      </p:grpSp>
      <p:grpSp>
        <p:nvGrpSpPr>
          <p:cNvPr id="36" name="Group 36"/>
          <p:cNvGrpSpPr/>
          <p:nvPr/>
        </p:nvGrpSpPr>
        <p:grpSpPr>
          <a:xfrm>
            <a:off x="7245950" y="4449809"/>
            <a:ext cx="2267763" cy="1552257"/>
            <a:chOff x="7245950" y="4449809"/>
            <a:chExt cx="2267763" cy="1552257"/>
          </a:xfrm>
        </p:grpSpPr>
        <p:sp>
          <p:nvSpPr>
            <p:cNvPr id="37" name="TextBox 37"/>
            <p:cNvSpPr txBox="1"/>
            <p:nvPr/>
          </p:nvSpPr>
          <p:spPr>
            <a:xfrm>
              <a:off x="7245950" y="444980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对项目中出现的质量问题及时组织分析、处理，并制定预防措施，防止问题重复出现。</a:t>
              </a:r>
            </a:p>
          </p:txBody>
        </p:sp>
      </p:grpSp>
      <p:grpSp>
        <p:nvGrpSpPr>
          <p:cNvPr id="38" name="Group 38"/>
          <p:cNvGrpSpPr/>
          <p:nvPr/>
        </p:nvGrpSpPr>
        <p:grpSpPr>
          <a:xfrm>
            <a:off x="5776701" y="1281416"/>
            <a:ext cx="2267763" cy="1552257"/>
            <a:chOff x="5776701" y="1281416"/>
            <a:chExt cx="2267763" cy="1552257"/>
          </a:xfrm>
        </p:grpSpPr>
        <p:sp>
          <p:nvSpPr>
            <p:cNvPr id="39" name="TextBox 39"/>
            <p:cNvSpPr txBox="1"/>
            <p:nvPr/>
          </p:nvSpPr>
          <p:spPr>
            <a:xfrm>
              <a:off x="5776701" y="128141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协调各参建单位之间的质量管理工作，确保质量管理体系在项目中的有效运行。</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https://d.book118.com/026053001233010050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2024-09-16T10:55:59.832</cp:lastPrinted>
  <dcterms:created xsi:type="dcterms:W3CDTF">2024-09-16T02:55:59Z</dcterms:created>
  <dcterms:modified xsi:type="dcterms:W3CDTF">2024-09-16T02:56:02Z</dcterms:modified>
</cp:coreProperties>
</file>