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B49C1-5BA8-47AA-8409-F30D0FBD9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4C85A-2828-4747-ADFA-1E8D8F644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32EDA-CFB5-45D7-B420-23D2FB27B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7EBC5-D1E0-4E31-8C8F-9F666DA3E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183388-6E21-49ED-8518-C4B0DD70C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981443-91D1-4807-9821-A1E03B461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E0DB4A-C45C-4E4A-8C84-E71E5A5D7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5E4ED-10B1-4C63-B428-61C8F6ABD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D0E6A-2DEC-4EDB-9246-3613975C8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2348D-F44B-41E1-B7E5-14797A9AA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B0B25-F00F-4902-A017-5F343F97D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540440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《工商管理本科专业》ppt课件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工商管理专业简介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工商管理专业课程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工商管理专业教学方法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工商管理专业就业前景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工商管理专业优秀人才案例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工商管理专业简介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工商管理专业的历史可追溯到19世纪末的工业革命时期，当时的企业急需专业的经理人来管理企业。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工商管理专业起源于西方，随着现代企业制度的建立而发展壮大。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该专业旨在培养具备管理、经济、法律及企业管理方面的知识和能力，能在企事业单位及政府部门从事管理以及教学、科研方面工作的工商管理学科高级专门人才。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12" b="1612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4762" b="4762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5544" r="5544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掌握管理学、经济学的基本理论和方法，具备现代企业管理的基本理论、基本知识和基本技能。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具有较强的语言与文字表达、人际沟通以及分析和解决企业管理工作问题的基本能力。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专业目标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熟悉我国企业管理的有关方针、政策和法规以及国际企业管理的惯例与规则。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了解本学科的理论前沿和发展动态，掌握文献检索、资料查询的基本方法，具有一定的科学研究和实际工作能力。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研究如何制定和实施组织的战略，以实现长期成功。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学习如何进行有效的财务管理，包括财务分析、预算制定和资本筹集等。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探讨如何有效地管理和激励员工，以提高组织的绩效。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管理学原理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介绍管理的基本理论和实践，包括计划、组织、领导和控制等基本管理职能。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研究市场和消费者需求，以及如何通过有效的营销策略来满足这些需求。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专业课程设置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工商管理专业课程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包括微积分、线性代数、概率论与数理统计等，培养学生逻辑思维和定量分析能力。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英语课程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计算机课程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注重商务英语听说读写能力的培养，提高学生跨文化交流能力。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涉及办公软件操作、信息系统应用等内容，提升学生信息技术应用能力。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基础课程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介绍管理的基本理论和实践，帮助学生掌握管理的基本概念和方法。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研究市场和营销策略，培养学生市场分析和营销管理能力。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探讨个体、群体和组织行为，增强学生对组织内部运作的理解。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主干课程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通过模拟企业运营，培养学生实际操作和团队协作能力。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企业模拟经营实训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针对真实企业案例进行深入剖析，提高学生分析和解决实际问题的能力。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案例分析课程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综合运用所学知识，完成一项实际项目或研究，培养学生独立思考和创新能力。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实践课程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工商管理专业教学方法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https://d.book118.com/026054044042010034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2024-09-03T07:35:34.548</cp:lastPrinted>
  <dcterms:created xsi:type="dcterms:W3CDTF">2024-09-02T23:35:34Z</dcterms:created>
  <dcterms:modified xsi:type="dcterms:W3CDTF">2024-09-02T23:35:36Z</dcterms:modified>
</cp:coreProperties>
</file>