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8A8FE0B-653F-4AC3-BF07-FE34CDE0D2F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52502-FF99-45A0-8301-450A4480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6515F-4720-4844-A886-6E74C33D0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CE7BC-282C-40EF-96B3-B47D7242A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74B40-4885-4FA9-91C5-3EE746B74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C99C81-17A0-4B32-BBBB-CA331BD05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4B8682-4E75-4E06-9512-B7CE8B235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9DD669-0AF0-47E0-8D0D-61E0C7827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C327E-E22F-4797-89C9-CB2E284B6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A5E81-B841-415A-83D8-F8C34DB4D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20F30-86F8-4A92-AB85-31EF29004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9913F-88BE-43E2-9C6E-A4AAA5998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B5E6EB1-29E2-4550-ABA8-89ED8ED933A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CD8624D-A388-49CE-B5E0-806A73B3C99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5411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探索内心的宝藏发现生活的美好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内心的探索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生活的美好发现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探索内心的宝藏发现生活的美好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在人生的旅途中，我们常常忙于追求外在的物质享受，却忽略了内心深处的宝藏。本章将带领你探索内心的世界，发现内在潜力和情感需求，从而寻找生活的美好。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什么是内心的宝藏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个人对未来的向往和追求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梦想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个人认同和信仰的核心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个人独特的技能和天赋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才华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什么是生活的美好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内心感受到的喜悦和满足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幸福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与家人朋友的深情联系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亲密关系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追求和实现个人梦想的过程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梦想实现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生活的美好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促进个人更好地发现内心的宝藏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内心的宝藏与生活的美好的关系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发现内心的宝藏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是发现生活的美好的重要前提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带来更多的生活乐趣和满足感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发现生活的美好的重要性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发现生活的美好可以让人感受更多的幸福和满足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增加幸福感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发现生活的美好可以改善人际关系，增进亲情友情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发现生活的美好可以激发个人前进的动力和勇气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激发动力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内心的探索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拥有梦想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梦想是内心的宝藏之一，它是个人心灵的动力源泉。拥有梦想可以让个人更加有目标和动力。通过追逐梦想，可以发现更多内心的宝藏。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探索情感世界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情感带来丰富的体验和感受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探索情感世界可以让个人更加了解自己的内心世界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表达情感可以与他人建立深厚的关系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发现自我价值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每个个体都有自己独特的价值和才华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独特价值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发现自我价值可以让个人更加自信和坚强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自信坚强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展现自我价值可以为他人带来帮助和影响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结识朋友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探索兴趣爱好可以让个人结识更多有共同爱好的朋友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兴趣爱好也是个人发展的重要途径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培养专业技能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放松身心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兴趣爱好可以让个人放松身心，减轻压力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探索兴趣爱好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快乐满足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兴趣爱好可以带来快乐和满足感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丰富多彩的生活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https://d.book118.com/026054113013010104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探索内心的宝藏发现生活的美好</vt:lpstr>
      <vt:lpstr>目录</vt:lpstr>
      <vt:lpstr>第1章 简介</vt:lpstr>
      <vt:lpstr> </vt:lpstr>
      <vt:lpstr>什么是内心的宝藏</vt:lpstr>
      <vt:lpstr>什么是生活的美好</vt:lpstr>
      <vt:lpstr>内心的宝藏与生活的美好的关系</vt:lpstr>
      <vt:lpstr>发现生活的美好的重要性</vt:lpstr>
      <vt:lpstr>第2章 内心的探索</vt:lpstr>
      <vt:lpstr> </vt:lpstr>
      <vt:lpstr>探索情感世界</vt:lpstr>
      <vt:lpstr>发现自我价值</vt:lpstr>
      <vt:lpstr>探索兴趣爱好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2024-09-29T15:07:39.861</cp:lastPrinted>
  <dcterms:created xsi:type="dcterms:W3CDTF">2024-09-29T07:07:39Z</dcterms:created>
  <dcterms:modified xsi:type="dcterms:W3CDTF">2024-09-29T07:07:41Z</dcterms:modified>
</cp:coreProperties>
</file>