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3AF5025-4D8E-4FBE-B9FF-AF48A29C492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F5E0B-B0FC-469B-8AC4-858A39E5A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B9F0D-E9E8-4CD2-8202-37C547A93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4B2DC-0096-4CE2-958E-D5473CB8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DF15E-11DD-4877-BC68-AD37723B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89EE72-4245-4F32-AB5B-E1A9AA0FF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1D7A57-E79C-4FC1-A7B9-CDBC4121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657FE-1B8A-4F94-AFC7-3385D773E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48738-57E4-42E9-81DD-AD578C7A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B1D42-6C12-436F-8693-C7033F8BA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08111-160F-46CF-87B4-6BC92024F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900DD-5871-432F-A54C-FFCF95BBC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5418CC3-609D-4514-8197-95C0C3A6A84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014D448-2235-4E75-976D-5D5925CE1B7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5514311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遵守交通规则安全有保障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制作人：河北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PPT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制作团队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570708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交通规则的重要性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遵守交通规则的具体要求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遵守交通规则的好处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不遵守交通规则的危害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如何遵守交通规则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交通规则的重要性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交通规则的定义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255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交通规则是指在道路交通中，为了保证交通秩序和安全，规定的一系列规章制度和行为规范。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交通规则的作用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减少事故发生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维护交通秩序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降低交通事故率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保障行人和车辆的安全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减少拥堵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促进交通效率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交通规则的法律依据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1380960" y="2447280"/>
            <a:ext cx="5255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道路交通安全法、《道路交通法》以及相关地方性法规是制定和执行交通规则的法律依据。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交通规则的执行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交通规则的执行需要交警执法、司机和行人的自律意识以及对交通安全的教育宣传等多方合作。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交通规则的宣传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提高整体交通水平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交通安全教育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促进社会和谐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交通安全宣传周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降低交通事故率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交通安全知识普及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交通规则的社会意义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1380960" y="2447280"/>
            <a:ext cx="5255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遵守交通规则不仅可以提高整体交通水平，降低交通事故率，还可以促进社会和谐的发展。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遵守交通规则的具体要求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遵守限速规定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40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公里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/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小时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普通道路限速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公里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/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小时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学校区域限速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120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公里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/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小时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高速公路限速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尊重行人优先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行人在斑马线上有优先通行权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斑马线礼让行人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注意盲人通行，礼让盲人优先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盲道通行礼让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行车过程中遇到安全岛时要礼让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安全岛停车礼让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禁酒驾驶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禁止酒后驾驶是保障交通安全的重要举措，酒驾会给自己和他人带来极大的危害。根据法律规定，酒驾将受到严厉处罚，因此选择安全代驾是明智之选。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安全驾驶习惯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驾驶员和乘客都应该系好安全带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系好安全带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驾驶过程中严禁玩手机，注意集中精力驾驶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不玩手机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保持安全的行车距离，避免追尾事故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注意行车间距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跟车时要保持适当的车距，确保行车安全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遵守规定车距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遵守交通规则的好处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个人安全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遵守交通规则可以显著降低发生交通事故的概率，有效保障个人安全。同时，严格遵守规定也可以减少被罚款的可能，避免不必要的经济损失。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社会安全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提高城市运行效率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交通秩序良好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降低社会安全风险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交通事故减少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促进社会发展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维护社会和谐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减少拥堵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有效减少交通拥堵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提高通行效率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提升出行便利性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减少车辆等待时间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https://d.book118.com/026055143115010103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遵守交通规则安全有保障</vt:lpstr>
      <vt:lpstr>目录</vt:lpstr>
      <vt:lpstr>第一章 交通规则的重要性</vt:lpstr>
      <vt:lpstr>交通规则的定义</vt:lpstr>
      <vt:lpstr>交通规则的作用</vt:lpstr>
      <vt:lpstr>交通规则的法律依据</vt:lpstr>
      <vt:lpstr> </vt:lpstr>
      <vt:lpstr>交通规则的宣传</vt:lpstr>
      <vt:lpstr>交通规则的社会意义</vt:lpstr>
      <vt:lpstr>第2章 遵守交通规则的具体要求</vt:lpstr>
      <vt:lpstr>遵守限速规定</vt:lpstr>
      <vt:lpstr>尊重行人优先</vt:lpstr>
      <vt:lpstr> </vt:lpstr>
      <vt:lpstr>安全驾驶习惯</vt:lpstr>
      <vt:lpstr>第三章 遵守交通规则的好处</vt:lpstr>
      <vt:lpstr> </vt:lpstr>
      <vt:lpstr>社会安全</vt:lpstr>
      <vt:lpstr>减少拥堵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2024-09-28T19:18:39.253</cp:lastPrinted>
  <dcterms:created xsi:type="dcterms:W3CDTF">2024-09-28T11:18:39Z</dcterms:created>
  <dcterms:modified xsi:type="dcterms:W3CDTF">2024-09-28T11:18:41Z</dcterms:modified>
</cp:coreProperties>
</file>