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EB936-2BE2-4AE9-B475-1B9E81166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3A3AC-E9BD-415E-8826-F20AC778B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499BA-8D3E-462D-A6F2-59D2F05C0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30AF60-D0F2-4F45-843C-42D122F41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E582D0-8FB8-4EFB-A402-6DEDD4E8D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64F578-A2B2-469E-8A7A-B37045D65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249F83-53E6-425F-B5DE-984D7CFC5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CBBE04-452E-408B-AE04-C06B26152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71517-CCC9-4665-B250-849CA9106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BCA51-746E-4FD7-89BD-74F39D585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C21B1-64E7-4749-B00F-C5D5A308D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00144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问题解决的学习与创造性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问题解决的学习过程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创造性在问题解决中的作用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问题解决的学习策略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问题解决的实践应用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问题解决与创造性的挑战与未来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62" b="189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问题是指在特定情境下，个体或组织面临的难以直接达到目标或期望状态的障碍或挑战。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根据问题的性质、来源和解决方法的不同，问题可分为多种类型，如技术问题、管理问题、社会问题等。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通过解决问题，个人可以不断学习和成长，提高自己的认知水平和技能能力。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140" r="1814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应对挑战与危机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759" r="275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问题的解决是推动社会进步和发展的重要动力，可以促进科技、经济、文化等各方面的繁荣。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在面对挑战和危机时，问题的解决能力可以帮助个人和组织有效应对并化解风险。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问题解决作为人类思维活动的重要组成部分，经历了从经验主义到科学主义再到创新主义的发展历程。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随着认知心理学、人工智能等学科的不断发展，问题解决的研究领域也在不断扩展和深化。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研究领域扩展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750" r="11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在问题解决的方法和技术方面，不断涌现出新的理论和方法，如创新思维、设计思维等，为问题解决提供了更多的思路和工具。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方法与技术创新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问题解决的学习过程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909" r="6909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知识整合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方案制定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认知过程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学习者首先需要识别问题的存在，理解问题的本质和背景。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学习者将收集到的信息进行分类、整理，形成对问题的全面理解。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学习者通过查阅相关资料、咨询专家或进行实验等方式，收集与问题相关的信息。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基于已有的知识和信息，学习者制定解决问题的初步方案。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根据自我监控和反思的结果，学习者调整自己的思维策略，优化问题解决的流程。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学习者在解决问题的过程中，不断监控自己的思维过程和策略，确保问题解决的顺利进行。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学习者在问题解决后，对自己的思维过程和结果进行反思，总结经验教训。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元认知过程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学习者在解决问题的过程中，需要保持积极的动机和兴趣，以推动问题解决的进行。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698" r="1569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6" b="146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动机激发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学习者需要管理自己的情绪，避免焦虑、沮丧等负面情绪对问题解决造成干扰。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在团队中解决问题时，学习者需要与团队成员建立良好的合作关系，共同推动问题的解决。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创造性在问题解决中的作用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创造性的定义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创造性是指个体在特定领域中，通过产生新颖、独特且有价值的观点、方法或产品来解决问题的能力。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创造性的特点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具有独特性、新颖性、价值性和可实践性等特点。独特性意味着与众不同的思维方式和观点；新颖性则强调产生前所未有的想法或解决方案；价值性指创造性成果对个体或社会的积极贡献；可实践性则表明创造性成果能够在实践中得到应用和验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创造性的定义与特点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375" r="103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创造性有助于打破传统的思维定势和框架，使个体能够从不同的角度审视问题，发现新的解决路径。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打破思维定势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创造性能够激发个体的创新思维，产生独特且有效的解决方案，从而应对复杂多变的问题环境。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创新解决方案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通过创造性思维，个体能够更快地找到问题的症结所在，提出针对性的解决方案，从而提高问题解决的效率。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提升问题解决效率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创造性在问题解决中的价值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394" r="2839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通过鼓励个体自由联想、多角度思考等方式，培养发散性思维，提高思维的灵活性和变通性。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发散性思维训练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引导个体对问题进行深入分析、评价作者观点、提出个人见解等，培养批判性思维，提高思维的独立性和深刻性。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批判性思维训练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鼓励个体参与创新项目、开展创新实验等实践活动，培养创新意识和实践能力，提升创造性思维的水平。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创新实践训练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引导个体涉猎不同领域的知识和技能，拓宽视野和思维方式，为创造性思维提供更多的灵感和素材。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跨学科学习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创造性思维的训练与培养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https://d.book118.com/026100144003010054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2024-09-20T22:54:56.575</cp:lastPrinted>
  <dcterms:created xsi:type="dcterms:W3CDTF">2024-09-20T14:54:56Z</dcterms:created>
  <dcterms:modified xsi:type="dcterms:W3CDTF">2024-09-20T14:54:58Z</dcterms:modified>
</cp:coreProperties>
</file>