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42AABB-28D9-495C-84E0-6FDBDA808A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FD3B12-DB5B-4DE0-AECA-80637DABA0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3A8FC4-EFDD-49EB-8B4F-BDC086D40B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0D152F-26B7-404F-B2DF-75C23ADA1C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AFE25A-B534-4073-977A-49C864C2AA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15C6A2-E559-4ACD-91D6-4A83C16D56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11B39A-820B-488D-ADEB-C49721C86F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700A75-03FC-45FD-A911-8F2E6F2A29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1C989E-77B0-42FE-B0A4-C4B343FC58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09A61E-2EEA-426E-90B5-9ADAE9ECBE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E9BDC3-F6B0-4A76-865D-BA16CCF858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610014413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审核方法和技巧</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审核基本概念与原则</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常见审核方法介绍</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关键技巧在审核中应用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实例分析：成功运用审核方法和技巧</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审核基本概念与原则</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8150" r="3815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656" r="3165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900" r="3590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审核是对某一事项、过程或结果进行全面、系统、独立的检查、衡量和评价，以确定其符合规定要求的活动。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审核定义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确保被审核对象的合规性、准确性和可靠性，提高组织的管理水平和风险控制能力。</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审核目的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审核定义及目的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公正性、客观性、独立性、系统性、专业性。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明确审核目标、制定详细的审核计划、收集充分的证据、进行客观的分析和评价、提出合理的改进建议。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审核原则与要求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审核要求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审核原则</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96" r="2189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审核流程简介</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确定审核目标、范围和时间安排，组建审核团队，准备必要的文件和资料。</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按照审核计划进行现场调查、访谈、检查等活动，收集相关证据。</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对收集到的证据进行分析和评价，编写审核报告，提出改进建议。</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对被审核单位采取的纠正措施进行跟踪验证，确保问题得到有效解决。</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审核准备</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审核实施</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审核报告</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跟踪验证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常见审核方法介绍</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优点</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缺点</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应用场景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系统抽样法</a:t>
              </a:r>
            </a:p>
          </p:txBody>
        </p:sp>
      </p:grpSp>
      <p:pic>
        <p:nvPicPr>
          <p:cNvPr id="28" name="Picture 28"/>
          <p:cNvPicPr>
            <a:picLocks noChangeAspect="1"/>
          </p:cNvPicPr>
          <p:nvPr/>
        </p:nvPicPr>
        <p:blipFill>
          <a:blip r:embed="rId2"/>
          <a:srcRect l="8028" r="802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21810" r="21810"/>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系统抽样法是一种按照某种规则或标准从总体中抽取一部分样本进行审核的方法。</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简单易行，能够减少审核工作量，提高审核效率。</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如果抽样规则不合理或样本不具代表性，可能导致审核结果不准确。</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适用于总体数量较大、审核资源有限的情况。</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优点</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缺点</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应用场景</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全面检查法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全面检查法是对所有待审核对象进行全面、逐一的检查的方法。</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工作量大，耗时费力，可能导致审核效率低下。</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能够全面覆盖所有待审核对象，确保审核结果的准确性。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适用于审核对象数量较少、对审核结果准确性要求较高的情况。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风险评估法是一种基于风险分析和评估的审核方法，通过对潜在风险进行识别、分析和评估，确定审核重点和方向。</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能够针对高风险领域进行重点审核，提高审核效率和准确性。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优点</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需要对风险进行准确识别和评估，对审核人员的专业要求较高。</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缺点</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适用于存在较高风险、需要重点关注的审核领域。</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应用场景</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961" r="9961"/>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对比分析法是一种通过对比不同对象或同一对象不同时期的数据和信息进行审核的方法。</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定义</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优点</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缺点</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应用场景</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能够发现异常情况和潜在问题，为决策提供有力支持。</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需要获取大量数据和信息，对比过程可能较为复杂。</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适用于需要对比分析、发现异常情况的审核领域。</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对比分析法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关键技巧在审核中应用</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https://d.book118.com/026100144131010045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2024-09-14T07:58:55.206</cp:lastPrinted>
  <dcterms:created xsi:type="dcterms:W3CDTF">2024-09-13T23:58:55Z</dcterms:created>
  <dcterms:modified xsi:type="dcterms:W3CDTF">2024-09-13T23:58:57Z</dcterms:modified>
</cp:coreProperties>
</file>