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11B12-FACD-4E4F-999E-F6C2AFEB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2EB9C-CCC6-45B8-B9FA-6D53DFF38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2B4B6-86EA-43AD-B2EE-E0A59781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366FB-F5B6-4AF8-8F31-CA79B989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D58F6B-870E-4250-A064-CDB7DE508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7553A-A7CB-467A-9C63-0690620D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F03AD7-55AA-4FE8-9A4C-94DB2C626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9772B-A2AA-48FB-AF20-7A3E448C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DF77E-5BCC-414D-AF37-7FDF98504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FF2E5-3926-4DCC-89EF-2CB2D784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59C5B-40DA-497F-BB7A-27816108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00214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关于绿色金融对商业银行盈利能力影响的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商业银行盈利能力分析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绿色金融对商业银行盈利能力影响机制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实证分析与结果讨论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14" r="2921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绿色金融的兴起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随着全球气候变化和环境问题日益严重，绿色金融作为一种创新性的金融模式，逐渐受到各国政府和金融机构的重视。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商业银行的角色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商业银行作为金融市场的重要参与者，其在推动绿色金融发展方面具有不可替代的作用。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盈利能力的重要性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商业银行的盈利能力是其持续经营和发展的基础，研究绿色金融对商业银行盈利能力的影响具有重要意义。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22" r="13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8" r="323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515" r="95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本文旨在探讨绿色金融对商业银行盈利能力的影响，并分析其内在机制和影响因素。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绿色金融如何影响商业银行的盈利能力？其影响机制和路径是什么？不同类型和规模的商业银行受影响的程度有何差异？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绿色金融是指为支持环境改善、应对气候变化和资源节约高效利用的经济活动，即对环保、节能、清洁能源、绿色交通、绿色建筑等领域的项目投融资、项目运营、风险管理等所提供的金融服务。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绿色金融的发展经历了从萌芽、起步到快速发展的阶段。近年来，随着全球气候变化和环境问题日益严重，绿色金融得到了越来越多国家和地区的重视和推广。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国际社会通过制定一系列国际公约、协议和倡议等，推动绿色金融的发展，如《联合国气候变化框架公约》、《巴黎协定》等。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国际政策与法规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中国政府高度重视绿色金融发展，出台了一系列政策法规，如《关于构建绿色金融体系的指导意见》、《绿色债券支持项目目录》等，为绿色金融提供了政策支持和法律保障。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国内政策与法规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金融市场规模不断扩大，产品种类日益丰富，包括绿色信贷、绿色债券、绿色股票、绿色基金、绿色保险等。同时，绿色金融的市场参与主体也日益多元化，包括商业银行、证券公司、保险公司、基金公司等金融机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绿色金融市场将继续保持快速增长态势。一方面，随着全球气候变化和环境问题日益严重，各国政府和企业将加大对环保和可持续发展的投入，推动绿色金融市场需求的增加；另一方面，金融机构将不断创新绿色金融产品和服务，提高绿色金融市场的供给能力和水平。同时，绿色金融的国际合作与交流也将不断加强，推动全球绿色金融市场的协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商业银行盈利能力分析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主要通过吸收公众存款、发放贷款及办理票据贴现等方式赚取利息差，实现盈利。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以信用为基础，利用杠杆效应放大资本收益；同时，承担一定风险，如信用风险、市场风险等。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商业银行盈利模式及特点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盈利模式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反映银行运用资本获得收益的能力，是评价银行盈利能力的重要指标。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资本利润率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资产利润率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89" r="2128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收入利润率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体现银行运用全部资产获取利润的能力，反映银行的资产管理效率。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衡量银行各项收入中利润所占的比重，反映银行的经营效率。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商业银行盈利能力评价指标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经济增长、通货膨胀、利率等宏观经济因素会对银行的盈利能力产生影响。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银行业竞争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银行业竞争程度影响银行的定价能力和市场份额，进而影响盈利能力。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银行的风险管理水平直接影响其资产质量和盈利能力。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业务创新能力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在利率市场化和金融脱媒趋势下，业务创新能力成为银行提升盈利能力的重要因素。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商业银行盈利能力影响因素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绿色金融对商业银行盈利能力影响机制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https://d.book118.com/026100214013010044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2024-09-12T06:22:04.440</cp:lastPrinted>
  <dcterms:created xsi:type="dcterms:W3CDTF">2024-09-11T22:22:04Z</dcterms:created>
  <dcterms:modified xsi:type="dcterms:W3CDTF">2024-09-11T22:22:06Z</dcterms:modified>
</cp:coreProperties>
</file>