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14018-5469-4376-BF70-68B962880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F1E5A-BEC3-440F-A4CB-085BD3AC0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D5F63-8F49-4DB8-8B5A-B9E0C2558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4BD48-4906-42C6-A6FB-F1DB2012B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B69841-2862-4782-8650-81B1E5AC6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D246B0-3E46-401D-BCD4-CE7C21189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7472C7-38C6-4339-A199-3ACBDCFCD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44390-FE1B-4B26-B819-20957584F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15827-B4EB-4730-840F-BABC2AC69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0DC26-FFA1-4363-BBA7-947C84C5A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69D29-B21A-4D8B-971A-4A993C014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02101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建立信任的关键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信任的定义与重要性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建立信任的关键因素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如何在个人层面建立信任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如何在团队层面建立信任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如何在组织层面建立信任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建立信任的挑战与对策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298" b="112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信任的概念及内涵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信任是一种心理状态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它涉及对他人意图和行为的积极预期，以及对他人能力和可靠性的信心。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信任是一种社会资本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它是人际关系和社会系统中的重要组成部分，有助于促进合作和减少冲突。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信任是一种风险判断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它涉及对潜在风险和收益的评估，以及对他人未来行为的预测。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信任能够减少猜疑和不安，增加合作的可能性，使人际关系更加和谐。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98" r="1569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增强互信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606" r="216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信任能够降低交易成本，提高沟通效率，使合作更加顺畅。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信任能够增强彼此之间的认同感和归属感，加深人际关系的紧密度。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信任在人际关系中的作用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缺乏信任会导致合作难以进行，增加沟通成本和难度。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合作受阻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缺乏信任会使人际关系变得紧张，增加冲突和矛盾的可能性。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缺乏信任会限制个人的发展机会和空间，影响职业生涯和社交圈子。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个人发展受限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缺乏信任的后果与影响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建立信任的关键因素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始终如一地保持诚实和真实，避免说谎或隐瞒事实。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保持诚实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确保你的行为和言辞与你的价值观和承诺保持一致。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言行一致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信守承诺，履行对他人的义务，树立良好的信誉。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遵守承诺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诚信为本，言行一致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积极倾听他人的意见和反馈，努力理解他们的立场和需求。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尊重个体差异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尊重他人的背景、观点和价值观，以建立互相尊重的基础。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在交流中保持平等和开放的态度，鼓励坦诚和建设性的对话。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1583" b="11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542" r="7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尊重他人，平等沟通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当发现自己有错时，勇于承认并愿意改正。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承认错误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对自己的行为负责，不推卸责任或找借口。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承担责任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当对他人造成不便或伤害时，及时、真诚地道歉，并采取措施弥补损失。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及时道歉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承担责任，勇于道歉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追求共赢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在合作中寻求双方都能接受的解决方案，实现共同利益。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持续投入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为维护和加强信任关系持续投入时间和精力，不断深化合作。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着眼于建立长期、稳定的关系，而非短期利益。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长期合作，共同利益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如何在个人层面建立信任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诚信为本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坚守诚信原则，言行一致，不轻易许诺，一旦承诺就要尽力兑现。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对自己的行为负责，勇于承担责任，不推卸责任或找借口。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尊重他人的观点、感受和需求，以平等、开放的态度与人交往。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提升自身品质与素养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关注他人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关心他人的生活和需求，主动提供帮助和支持，让人感受到你的温暖和善意。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真诚待人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以真诚的态度对待他人，不虚伪、不做作，让人感受到你的诚意。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善意表达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用友善、积极的语言和行为表达自己的想法和情感，避免恶意攻击或冷漠无视。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展示真诚与善意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设身处地地理解他人的感受和需求，站在他人的角度思考问题，增进相互理解。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耐心倾听他人的想法和意见，不打断、不插话，给予充分的尊重和关注。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通过回应和反馈表达对他人的理解和支持，让人感受到被重视和被理解。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表达理解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042" r="40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培养同理心与倾听能力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https://d.book118.com/026102101154010050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2024-09-16T02:26:53.441</cp:lastPrinted>
  <dcterms:created xsi:type="dcterms:W3CDTF">2024-09-15T18:26:53Z</dcterms:created>
  <dcterms:modified xsi:type="dcterms:W3CDTF">2024-09-15T18:26:55Z</dcterms:modified>
</cp:coreProperties>
</file>