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A0398-C100-4D7E-AFE5-AB684E749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4E79D-79E4-4016-8398-8E4BCDA53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10E15-E2EE-4D42-99F7-E2C263A13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C23C7-8392-4319-820D-7C56CEB80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5771A1-F5FD-4326-B4CB-0B6328DB6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23B680-9310-4891-9CF8-BD8C120CB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6B9D0A-227E-4BF6-B47A-C140F384A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D741F-DDC9-4B48-9F7E-57E147B2E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8D8EF-4522-4A40-A29B-69DA401C8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F63D1-3778-41F9-9DB8-302E583EE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5FF9D-5711-4A13-8DB0-336AABE1C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0304405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《高压配电设计》ppt课件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高压配电设计概述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高压配电系统构成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高压配电设计规范与标准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高压配电设计流程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高压配电设计案例分析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高压配电设计发展趋势与展望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高压配电设计概述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高压配电设计的定义、特点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高压配电设计是指根据电力系统的需求，对高压电源进行规划、布局和设计的过程。其特点包括高电压、大电流、长距离传输等，以满足大规模工业和城市用电的需求。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高压配电设计的定义与特点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高压配电设计的重要性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高压配电设计对于保障电力系统的稳定运行、提高供电质量和可靠性具有重要意义。合理的高压配电设计能够降低线路损耗、减少故障率，并提高电力系统的经济效益和社会效益。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高压配电设计的重要性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高压配电设计的原则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高压配电设计的原则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高压配电设计应遵循安全可靠、经济合理、技术先进等原则。设计时应充分考虑电力系统的实际需求，合理选择和配置设备，确保系统在正常运行和故障情况下都能安全、有效地运行。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高压配电系统构成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电源是高压配电系统的起始点，负责提供电能。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电源的电压和电流应根据负载的需求进行选择。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根据不同的需求，电源分为不同的类型，如交流电源和直流电源。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电源应具备过载保护和短路保护功能，以确保系统的安全运行。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开关设备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开关设备是高压配电系统中的重要组成部分，用于控制和保护系统的运行。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开关设备包括断路器、隔离开关、负荷开关等，具有不同的功能和应用范围。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开关设备应具备分断能力和灭弧能力，能够有效地隔离故障设备和线路。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开关设备应具备远程控制和自动控制功能，以提高系统的自动化程度。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变压器分为油浸式变压器和干式变压器，具有不同的特点和适用范围。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变压器应具备过载保护和短路保护功能，以确保系统的安全运行。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变压器应具备节能环保功能，以降低系统的能耗和减少对环境的影响。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变压器是高压配电系统中的重要设备，用于将高电压降低到低电压以满足负载的需求。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变压器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配电线路是高压配电系统中的重要组成部分，负责将电能传输到负载。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配电线路应具备足够的截面和耐压等级，以满足负载的需求和保证系统的安全运行。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配电线路分为架空线路和电缆线路，具有不同的特点和适用范围。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配电线路应具备防雷击和防电磁干扰功能，以确保系统的稳定性和可靠性。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5978" b="25978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8668" b="2866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6031" b="2603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配电线路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高压配电设计规范与标准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国家标准定义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由国家制定的高压配电设计相关的统一标准，具有法律效应，是所有高压配电设计必须遵循的基本规范。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包括高压配电设计的电气参数、设备选型、安装要求、运行维护等方面的规定。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确保了高压配电系统的安全、稳定、经济运行，有利于全国范围内的高压配电设计的统一和协调。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由特定行业组织或协会制定的高压配电设计相关的标准，适用于特定行业领域。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针对不同行业的特点和需求，对高压配电设计提出更为具体和专业的技术要求。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满足了不同行业的特殊需求，提高了高压配电设计的专业性和针对性。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https://d.book118.com/026103044055010042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2024-09-09T16:34:09.993</cp:lastPrinted>
  <dcterms:created xsi:type="dcterms:W3CDTF">2024-09-09T08:34:10Z</dcterms:created>
  <dcterms:modified xsi:type="dcterms:W3CDTF">2024-09-09T08:34:12Z</dcterms:modified>
</cp:coreProperties>
</file>