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7" r:id="rId6"/>
  </p:sldIdLst>
  <p:sldSz cx="9628188" cy="7221538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CE0F62-2720-4FFE-B03B-519FE4161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92FD3F-3DFD-4F35-8749-F09A905AF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7F4E05-3717-48A4-B0B2-066971351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9EE182-49AE-46CE-9F7E-C91204B36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EDA2E4-555E-4BF3-B616-52F844343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4F0090-8C90-4090-BA04-9A687FA7D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09F845-FE70-4A66-BF28-D32118D86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94D11A-F826-4CD4-8443-E3EF0AC6D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DE0468-A280-49A8-97F1-8FF2F87A5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CB17C6-BAD9-43EB-B318-067CD6425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D2F6F4-A62A-46D0-9095-B8EB09693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22147" y="2243337"/>
            <a:ext cx="8184337" cy="1547936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44295" y="4092169"/>
            <a:ext cx="6740042" cy="1845488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8143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6286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44429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92572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40715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88859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37002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85145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 sz="1474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/>
            <a:fld id="{D9B2968F-4862-40B9-A7D1-B77E013B83FD}" type="footer">
              <a:rPr sz="1474"/>
              <a:t>www.jiangshi99.com</a:t>
            </a:fld>
            <a:endParaRPr sz="1474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74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 sz="1474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/>
            <a:fld id="{2B2C6A1D-2DCD-402F-8A22-CD8093E3157E}" type="footer">
              <a:rPr sz="1474"/>
              <a:t>www.jiangshi99.com</a:t>
            </a:fld>
            <a:endParaRPr sz="1474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74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81431" y="1685010"/>
            <a:ext cx="4252646" cy="4765839"/>
          </a:xfrm>
        </p:spPr>
        <p:txBody>
          <a:bodyPr/>
          <a:lstStyle>
            <a:lvl1pPr>
              <a:defRPr sz="2948"/>
            </a:lvl1pPr>
            <a:lvl2pPr>
              <a:defRPr sz="2527"/>
            </a:lvl2pPr>
            <a:lvl3pPr>
              <a:defRPr sz="2106"/>
            </a:lvl3pPr>
            <a:lvl4pPr>
              <a:defRPr sz="1895"/>
            </a:lvl4pPr>
            <a:lvl5pPr>
              <a:defRPr sz="1895"/>
            </a:lvl5pPr>
            <a:lvl6pPr>
              <a:defRPr sz="1895"/>
            </a:lvl6pPr>
            <a:lvl7pPr>
              <a:defRPr sz="1895"/>
            </a:lvl7pPr>
            <a:lvl8pPr>
              <a:defRPr sz="1895"/>
            </a:lvl8pPr>
            <a:lvl9pPr>
              <a:defRPr sz="1895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94554" y="1685010"/>
            <a:ext cx="4252646" cy="4765839"/>
          </a:xfrm>
        </p:spPr>
        <p:txBody>
          <a:bodyPr/>
          <a:lstStyle>
            <a:lvl1pPr>
              <a:defRPr sz="2948"/>
            </a:lvl1pPr>
            <a:lvl2pPr>
              <a:defRPr sz="2527"/>
            </a:lvl2pPr>
            <a:lvl3pPr>
              <a:defRPr sz="2106"/>
            </a:lvl3pPr>
            <a:lvl4pPr>
              <a:defRPr sz="1895"/>
            </a:lvl4pPr>
            <a:lvl5pPr>
              <a:defRPr sz="1895"/>
            </a:lvl5pPr>
            <a:lvl6pPr>
              <a:defRPr sz="1895"/>
            </a:lvl6pPr>
            <a:lvl7pPr>
              <a:defRPr sz="1895"/>
            </a:lvl7pPr>
            <a:lvl8pPr>
              <a:defRPr sz="1895"/>
            </a:lvl8pPr>
            <a:lvl9pPr>
              <a:defRPr sz="1895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 sz="1474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/>
            <a:fld id="{A6C50652-F9EA-4769-BA2B-30506DE7F34D}" type="footer">
              <a:rPr sz="1474"/>
              <a:t>www.jiangshi99.com</a:t>
            </a:fld>
            <a:endParaRPr sz="1474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74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 sz="1474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/>
            <a:fld id="{EFE14484-A70B-438B-B831-E7926A1DF0F2}" type="footer">
              <a:rPr sz="1474"/>
              <a:t>www.jiangshi99.com</a:t>
            </a:fld>
            <a:endParaRPr sz="1474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74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 sz="1474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/>
            <a:fld id="{AFDDEF08-A338-483F-A38D-30C5022FD06A}" type="footer">
              <a:rPr sz="1474"/>
              <a:t>www.jiangshi99.com</a:t>
            </a:fld>
            <a:endParaRPr sz="1474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74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 sz="1474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/>
            <a:fld id="{8F23C1A8-B6E4-4CFD-BD37-912CBEFCAF62}" type="footer">
              <a:rPr sz="1474"/>
              <a:t>www.jiangshi99.com</a:t>
            </a:fld>
            <a:endParaRPr sz="1474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74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 sz="1474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/>
            <a:fld id="{BEEAD03C-4C95-4ACA-9884-46263DFC489E}" type="footer">
              <a:rPr sz="1474"/>
              <a:t>www.jiangshi99.com</a:t>
            </a:fld>
            <a:endParaRPr sz="1474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74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folHlink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标题占位符 1025"/>
          <p:cNvSpPr>
            <a:spLocks noGrp="1"/>
          </p:cNvSpPr>
          <p:nvPr>
            <p:ph type="title"/>
          </p:nvPr>
        </p:nvSpPr>
        <p:spPr>
          <a:xfrm>
            <a:off x="722147" y="641909"/>
            <a:ext cx="8184337" cy="1203579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62863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633" b="0" i="0" u="none" baseline="0">
                <a:solidFill>
                  <a:schemeClr val="tx2"/>
                </a:solidFill>
                <a:effectLst/>
                <a:latin typeface="Times New Roman" charset="0"/>
                <a:ea typeface="宋体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27" name="文本占位符 1026"/>
          <p:cNvSpPr>
            <a:spLocks noGrp="1"/>
          </p:cNvSpPr>
          <p:nvPr>
            <p:ph type="body" idx="1"/>
          </p:nvPr>
        </p:nvSpPr>
        <p:spPr>
          <a:xfrm>
            <a:off x="722147" y="2086204"/>
            <a:ext cx="8184337" cy="4332884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61074" indent="-361074" algn="l" defTabSz="962863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370" b="0" i="0" u="none" baseline="0">
                <a:solidFill>
                  <a:schemeClr val="tx1"/>
                </a:solidFill>
                <a:effectLst/>
                <a:latin typeface="Times New Roman" charset="0"/>
                <a:ea typeface="宋体" charset="-122"/>
              </a:defRPr>
            </a:lvl1pPr>
            <a:lvl2pPr marL="782326" indent="-300895" algn="l" defTabSz="962863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948" b="0" i="0" u="none" baseline="0">
                <a:solidFill>
                  <a:schemeClr val="tx1"/>
                </a:solidFill>
                <a:effectLst/>
                <a:latin typeface="Times New Roman" charset="0"/>
                <a:ea typeface="宋体" charset="-122"/>
              </a:defRPr>
            </a:lvl2pPr>
            <a:lvl3pPr marL="1203579" indent="-240716" algn="l" defTabSz="962863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527" b="0" i="0" u="none" baseline="0">
                <a:solidFill>
                  <a:schemeClr val="tx1"/>
                </a:solidFill>
                <a:effectLst/>
                <a:latin typeface="Times New Roman" charset="0"/>
                <a:ea typeface="宋体" charset="-122"/>
              </a:defRPr>
            </a:lvl3pPr>
            <a:lvl4pPr marL="1685011" indent="-240716" algn="l" defTabSz="962863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106" b="0" i="0" u="none" baseline="0">
                <a:solidFill>
                  <a:schemeClr val="tx1"/>
                </a:solidFill>
                <a:effectLst/>
                <a:latin typeface="Times New Roman" charset="0"/>
                <a:ea typeface="宋体" charset="-122"/>
              </a:defRPr>
            </a:lvl4pPr>
            <a:lvl5pPr marL="2166442" indent="-240716" algn="l" defTabSz="962863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106" b="0" i="0" u="none" baseline="0">
                <a:solidFill>
                  <a:schemeClr val="tx1"/>
                </a:solidFill>
                <a:effectLst/>
                <a:latin typeface="Times New Roman" charset="0"/>
                <a:ea typeface="宋体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28" name="日期占位符 1027"/>
          <p:cNvSpPr>
            <a:spLocks noGrp="1"/>
          </p:cNvSpPr>
          <p:nvPr>
            <p:ph type="dt" sz="half" idx="2"/>
          </p:nvPr>
        </p:nvSpPr>
        <p:spPr>
          <a:xfrm>
            <a:off x="722147" y="6579565"/>
            <a:ext cx="2005965" cy="48143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628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527" b="0" i="0" u="none" kern="1200" baseline="0">
                <a:solidFill>
                  <a:schemeClr val="tx1"/>
                </a:solidFill>
                <a:effectLst/>
                <a:latin typeface="Times New Roman" charset="0"/>
                <a:ea typeface="宋体" charset="-122"/>
                <a:cs typeface="+mn-cs"/>
              </a:defRPr>
            </a:lvl1pPr>
            <a:lvl2pPr marL="481432" indent="0" algn="l" defTabSz="9628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527" b="0" i="0" u="none" kern="1200" baseline="0">
                <a:solidFill>
                  <a:schemeClr val="tx1"/>
                </a:solidFill>
                <a:effectLst/>
                <a:latin typeface="Times New Roman" charset="0"/>
                <a:ea typeface="宋体" charset="-122"/>
                <a:cs typeface="+mn-cs"/>
              </a:defRPr>
            </a:lvl2pPr>
            <a:lvl3pPr marL="962863" indent="0" algn="l" defTabSz="9628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527" b="0" i="0" u="none" kern="1200" baseline="0">
                <a:solidFill>
                  <a:schemeClr val="tx1"/>
                </a:solidFill>
                <a:effectLst/>
                <a:latin typeface="Times New Roman" charset="0"/>
                <a:ea typeface="宋体" charset="-122"/>
                <a:cs typeface="+mn-cs"/>
              </a:defRPr>
            </a:lvl3pPr>
            <a:lvl4pPr marL="1444295" indent="0" algn="l" defTabSz="9628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527" b="0" i="0" u="none" kern="1200" baseline="0">
                <a:solidFill>
                  <a:schemeClr val="tx1"/>
                </a:solidFill>
                <a:effectLst/>
                <a:latin typeface="Times New Roman" charset="0"/>
                <a:ea typeface="宋体" charset="-122"/>
                <a:cs typeface="+mn-cs"/>
              </a:defRPr>
            </a:lvl4pPr>
            <a:lvl5pPr marL="1925726" indent="0" algn="l" defTabSz="9628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527" b="0" i="0" u="none" kern="1200" baseline="0">
                <a:solidFill>
                  <a:schemeClr val="tx1"/>
                </a:solidFill>
                <a:effectLst/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74"/>
          </a:p>
        </p:txBody>
      </p:sp>
      <p:sp>
        <p:nvSpPr>
          <p:cNvPr id="1029" name="页脚占位符 1028"/>
          <p:cNvSpPr>
            <a:spLocks noGrp="1"/>
          </p:cNvSpPr>
          <p:nvPr>
            <p:ph type="ftr" sz="quarter" idx="3"/>
          </p:nvPr>
        </p:nvSpPr>
        <p:spPr>
          <a:xfrm>
            <a:off x="3289783" y="6579565"/>
            <a:ext cx="3049067" cy="48143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628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527" b="0" i="0" u="none" kern="1200" baseline="0">
                <a:solidFill>
                  <a:schemeClr val="tx1"/>
                </a:solidFill>
                <a:effectLst/>
                <a:latin typeface="Times New Roman" charset="0"/>
                <a:ea typeface="宋体" charset="-122"/>
                <a:cs typeface="+mn-cs"/>
              </a:defRPr>
            </a:lvl1pPr>
            <a:lvl2pPr marL="481432" indent="0" algn="l" defTabSz="9628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527" b="0" i="0" u="none" kern="1200" baseline="0">
                <a:solidFill>
                  <a:schemeClr val="tx1"/>
                </a:solidFill>
                <a:effectLst/>
                <a:latin typeface="Times New Roman" charset="0"/>
                <a:ea typeface="宋体" charset="-122"/>
                <a:cs typeface="+mn-cs"/>
              </a:defRPr>
            </a:lvl2pPr>
            <a:lvl3pPr marL="962863" indent="0" algn="l" defTabSz="9628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527" b="0" i="0" u="none" kern="1200" baseline="0">
                <a:solidFill>
                  <a:schemeClr val="tx1"/>
                </a:solidFill>
                <a:effectLst/>
                <a:latin typeface="Times New Roman" charset="0"/>
                <a:ea typeface="宋体" charset="-122"/>
                <a:cs typeface="+mn-cs"/>
              </a:defRPr>
            </a:lvl3pPr>
            <a:lvl4pPr marL="1444295" indent="0" algn="l" defTabSz="9628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527" b="0" i="0" u="none" kern="1200" baseline="0">
                <a:solidFill>
                  <a:schemeClr val="tx1"/>
                </a:solidFill>
                <a:effectLst/>
                <a:latin typeface="Times New Roman" charset="0"/>
                <a:ea typeface="宋体" charset="-122"/>
                <a:cs typeface="+mn-cs"/>
              </a:defRPr>
            </a:lvl4pPr>
            <a:lvl5pPr marL="1925726" indent="0" algn="l" defTabSz="9628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527" b="0" i="0" u="none" kern="1200" baseline="0">
                <a:solidFill>
                  <a:schemeClr val="tx1"/>
                </a:solidFill>
                <a:effectLst/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fld id="{A28CA1A4-8092-455D-9A68-4A0AD219C75B}" type="footer">
              <a:rPr sz="1474"/>
              <a:t>www.jiangshi99.com</a:t>
            </a:fld>
            <a:endParaRPr sz="1474"/>
          </a:p>
        </p:txBody>
      </p:sp>
      <p:sp>
        <p:nvSpPr>
          <p:cNvPr id="1030" name="灯片编号占位符 1029"/>
          <p:cNvSpPr>
            <a:spLocks noGrp="1"/>
          </p:cNvSpPr>
          <p:nvPr>
            <p:ph type="sldNum" sz="quarter" idx="4"/>
          </p:nvPr>
        </p:nvSpPr>
        <p:spPr>
          <a:xfrm>
            <a:off x="6900519" y="6579565"/>
            <a:ext cx="2005965" cy="48143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628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527" b="0" i="0" u="none" kern="1200" baseline="0">
                <a:solidFill>
                  <a:schemeClr val="tx1"/>
                </a:solidFill>
                <a:effectLst/>
                <a:latin typeface="Times New Roman" charset="0"/>
                <a:ea typeface="宋体" charset="-122"/>
                <a:cs typeface="+mn-cs"/>
              </a:defRPr>
            </a:lvl1pPr>
            <a:lvl2pPr marL="481432" indent="0" algn="l" defTabSz="9628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527" b="0" i="0" u="none" kern="1200" baseline="0">
                <a:solidFill>
                  <a:schemeClr val="tx1"/>
                </a:solidFill>
                <a:effectLst/>
                <a:latin typeface="Times New Roman" charset="0"/>
                <a:ea typeface="宋体" charset="-122"/>
                <a:cs typeface="+mn-cs"/>
              </a:defRPr>
            </a:lvl2pPr>
            <a:lvl3pPr marL="962863" indent="0" algn="l" defTabSz="9628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527" b="0" i="0" u="none" kern="1200" baseline="0">
                <a:solidFill>
                  <a:schemeClr val="tx1"/>
                </a:solidFill>
                <a:effectLst/>
                <a:latin typeface="Times New Roman" charset="0"/>
                <a:ea typeface="宋体" charset="-122"/>
                <a:cs typeface="+mn-cs"/>
              </a:defRPr>
            </a:lvl3pPr>
            <a:lvl4pPr marL="1444295" indent="0" algn="l" defTabSz="9628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527" b="0" i="0" u="none" kern="1200" baseline="0">
                <a:solidFill>
                  <a:schemeClr val="tx1"/>
                </a:solidFill>
                <a:effectLst/>
                <a:latin typeface="Times New Roman" charset="0"/>
                <a:ea typeface="宋体" charset="-122"/>
                <a:cs typeface="+mn-cs"/>
              </a:defRPr>
            </a:lvl4pPr>
            <a:lvl5pPr marL="1925726" indent="0" algn="l" defTabSz="96286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527" b="0" i="0" u="none" kern="1200" baseline="0">
                <a:solidFill>
                  <a:schemeClr val="tx1"/>
                </a:solidFill>
                <a:effectLst/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A2AF4D92-2ED0-4F17-B158-1E2C6B6EDF58}" type="slidenum">
              <a:rPr sz="1474"/>
              <a:t>‹#›</a:t>
            </a:fld>
            <a:endParaRPr sz="1474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hf sldNum="0" hdr="0" dt="0"/>
  <p:txStyles>
    <p:titleStyle>
      <a:lvl1pPr marL="0" indent="0" algn="ctr" defTabSz="962863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4633" b="0" i="0" u="none" baseline="0">
          <a:solidFill>
            <a:schemeClr val="tx2"/>
          </a:solidFill>
          <a:effectLst/>
          <a:latin typeface="Times New Roman" charset="0"/>
          <a:ea typeface="宋体" charset="-122"/>
        </a:defRPr>
      </a:lvl1pPr>
    </p:titleStyle>
    <p:bodyStyle>
      <a:lvl1pPr marL="361074" indent="-361074" algn="l" defTabSz="962863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sz="3370" b="0" i="0" u="none" baseline="0">
          <a:solidFill>
            <a:schemeClr val="tx1"/>
          </a:solidFill>
          <a:effectLst/>
          <a:latin typeface="Times New Roman" charset="0"/>
          <a:ea typeface="宋体" charset="-122"/>
        </a:defRPr>
      </a:lvl1pPr>
      <a:lvl2pPr marL="782326" indent="-300895" algn="l" defTabSz="962863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sz="2948" b="0" i="0" u="none" baseline="0">
          <a:solidFill>
            <a:schemeClr val="tx1"/>
          </a:solidFill>
          <a:effectLst/>
          <a:latin typeface="Times New Roman" charset="0"/>
          <a:ea typeface="宋体" charset="-122"/>
        </a:defRPr>
      </a:lvl2pPr>
      <a:lvl3pPr marL="1203579" indent="-240716" algn="l" defTabSz="962863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sz="2527" b="0" i="0" u="none" baseline="0">
          <a:solidFill>
            <a:schemeClr val="tx1"/>
          </a:solidFill>
          <a:effectLst/>
          <a:latin typeface="Times New Roman" charset="0"/>
          <a:ea typeface="宋体" charset="-122"/>
        </a:defRPr>
      </a:lvl3pPr>
      <a:lvl4pPr marL="1685011" indent="-240716" algn="l" defTabSz="962863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sz="2106" b="0" i="0" u="none" baseline="0">
          <a:solidFill>
            <a:schemeClr val="tx1"/>
          </a:solidFill>
          <a:effectLst/>
          <a:latin typeface="Times New Roman" charset="0"/>
          <a:ea typeface="宋体" charset="-122"/>
        </a:defRPr>
      </a:lvl4pPr>
      <a:lvl5pPr marL="2166442" indent="-240716" algn="l" defTabSz="962863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106" b="0" i="0" u="none" baseline="0">
          <a:solidFill>
            <a:schemeClr val="tx1"/>
          </a:solidFill>
          <a:effectLst/>
          <a:latin typeface="Times New Roman" charset="0"/>
          <a:ea typeface="宋体" charset="-122"/>
        </a:defRPr>
      </a:lvl5pPr>
    </p:bodyStyle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file:///C:\Documents%20and%20Settings\Administrator\&#26700;&#38754;\&#34013;&#26376;&#20142;\02.JPG" TargetMode="Externa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6104215120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4" name="标题 3073"/>
          <p:cNvSpPr>
            <a:spLocks noGrp="1"/>
          </p:cNvSpPr>
          <p:nvPr>
            <p:ph type="ctrTitle"/>
          </p:nvPr>
        </p:nvSpPr>
        <p:spPr>
          <a:xfrm>
            <a:off x="722147" y="2407158"/>
            <a:ext cx="8184337" cy="1203579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62863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633" b="0" i="0" u="none" baseline="0">
                <a:solidFill>
                  <a:schemeClr val="tx2"/>
                </a:solidFill>
                <a:effectLst/>
                <a:latin typeface="Times New Roman" charset="0"/>
                <a:ea typeface="宋体" charset="-122"/>
              </a:defRPr>
            </a:lvl1pPr>
          </a:lstStyle>
          <a:p>
            <a:pPr lvl="0"/>
            <a:r>
              <a:rPr sz="5386">
                <a:solidFill>
                  <a:srgbClr val="000166"/>
                </a:solidFill>
              </a:rPr>
              <a:t>蓝 月 亮 案 例</a:t>
            </a:r>
            <a:endParaRPr sz="5686"/>
          </a:p>
        </p:txBody>
      </p:sp>
      <p:sp>
        <p:nvSpPr>
          <p:cNvPr id="307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 sz="1474"/>
          </a:p>
        </p:txBody>
      </p:sp>
      <p:sp>
        <p:nvSpPr>
          <p:cNvPr id="307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/>
            <a:endParaRPr sz="1474"/>
          </a:p>
        </p:txBody>
      </p:sp>
      <p:sp>
        <p:nvSpPr>
          <p:cNvPr id="3077" name="New shape"/>
          <p:cNvSpPr/>
          <p:nvPr/>
        </p:nvSpPr>
        <p:spPr>
          <a:xfrm>
            <a:off x="0" y="6967474"/>
            <a:ext cx="9628632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第一页，共二十一页。</a:t>
            </a:r>
          </a:p>
        </p:txBody>
      </p:sp>
    </p:spTree>
  </p:cSld>
  <p:clrMapOvr>
    <a:masterClrMapping/>
  </p:clrMapOvr>
  <p:transition>
    <p:strips dir="ld"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8" name="标题 4097"/>
          <p:cNvSpPr>
            <a:spLocks noGrp="1"/>
          </p:cNvSpPr>
          <p:nvPr>
            <p:ph type="title"/>
          </p:nvPr>
        </p:nvSpPr>
        <p:spPr>
          <a:xfrm>
            <a:off x="722147" y="641909"/>
            <a:ext cx="8184337" cy="1203579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62863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633" b="0" i="0" u="none" baseline="0">
                <a:solidFill>
                  <a:schemeClr val="tx2"/>
                </a:solidFill>
                <a:effectLst/>
                <a:latin typeface="Times New Roman" charset="0"/>
                <a:ea typeface="宋体" charset="-122"/>
              </a:defRPr>
            </a:lvl1pPr>
          </a:lstStyle>
          <a:p>
            <a:pPr lvl="0"/>
            <a:r>
              <a:rPr b="1">
                <a:solidFill>
                  <a:srgbClr val="000166"/>
                </a:solidFill>
              </a:rPr>
              <a:t>蓝月亮合作背景</a:t>
            </a:r>
            <a:endParaRPr b="1"/>
          </a:p>
        </p:txBody>
      </p:sp>
      <p:sp>
        <p:nvSpPr>
          <p:cNvPr id="4099" name="文本占位符 4098"/>
          <p:cNvSpPr>
            <a:spLocks noGrp="1"/>
          </p:cNvSpPr>
          <p:nvPr>
            <p:ph type="body" idx="4294967295"/>
          </p:nvPr>
        </p:nvSpPr>
        <p:spPr>
          <a:xfrm>
            <a:off x="722147" y="2086204"/>
            <a:ext cx="8184337" cy="4332884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61074" indent="-361074" algn="l" defTabSz="962863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370" b="0" i="0" u="none" baseline="0">
                <a:solidFill>
                  <a:schemeClr val="tx1"/>
                </a:solidFill>
                <a:effectLst/>
                <a:latin typeface="Times New Roman" charset="0"/>
                <a:ea typeface="宋体" charset="-122"/>
              </a:defRPr>
            </a:lvl1pPr>
            <a:lvl2pPr marL="782326" indent="-300895" algn="l" defTabSz="962863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948" b="0" i="0" u="none" baseline="0">
                <a:solidFill>
                  <a:schemeClr val="tx1"/>
                </a:solidFill>
                <a:effectLst/>
                <a:latin typeface="Times New Roman" charset="0"/>
                <a:ea typeface="宋体" charset="-122"/>
              </a:defRPr>
            </a:lvl2pPr>
            <a:lvl3pPr marL="1203579" indent="-240716" algn="l" defTabSz="962863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527" b="0" i="0" u="none" baseline="0">
                <a:solidFill>
                  <a:schemeClr val="tx1"/>
                </a:solidFill>
                <a:effectLst/>
                <a:latin typeface="Times New Roman" charset="0"/>
                <a:ea typeface="宋体" charset="-122"/>
              </a:defRPr>
            </a:lvl3pPr>
            <a:lvl4pPr marL="1685011" indent="-240716" algn="l" defTabSz="962863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106" b="0" i="0" u="none" baseline="0">
                <a:solidFill>
                  <a:schemeClr val="tx1"/>
                </a:solidFill>
                <a:effectLst/>
                <a:latin typeface="Times New Roman" charset="0"/>
                <a:ea typeface="宋体" charset="-122"/>
              </a:defRPr>
            </a:lvl4pPr>
            <a:lvl5pPr marL="2166442" indent="-240716" algn="l" defTabSz="962863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106" b="0" i="0" u="none" baseline="0">
                <a:solidFill>
                  <a:schemeClr val="tx1"/>
                </a:solidFill>
                <a:effectLst/>
                <a:latin typeface="Times New Roman" charset="0"/>
                <a:ea typeface="宋体" charset="-122"/>
              </a:defRPr>
            </a:lvl5pPr>
          </a:lstStyle>
          <a:p>
            <a:pPr lvl="0"/>
            <a:r>
              <a:rPr sz="3591">
                <a:solidFill>
                  <a:srgbClr val="000166"/>
                </a:solidFill>
                <a:latin typeface="华文细黑" pitchFamily="2" charset="-122"/>
              </a:rPr>
              <a:t>2000年，Idealine</a:t>
            </a:r>
            <a:r>
              <a:rPr sz="3591">
                <a:solidFill>
                  <a:srgbClr val="000166"/>
                </a:solidFill>
              </a:rPr>
              <a:t>在进行</a:t>
            </a:r>
            <a:r>
              <a:rPr sz="3491">
                <a:solidFill>
                  <a:srgbClr val="000166"/>
                </a:solidFill>
                <a:latin typeface="华文细黑" pitchFamily="2" charset="-122"/>
              </a:rPr>
              <a:t>蓝月亮企业识别改良</a:t>
            </a:r>
            <a:r>
              <a:rPr sz="3491">
                <a:solidFill>
                  <a:srgbClr val="000166"/>
                </a:solidFill>
              </a:rPr>
              <a:t>的同时，蓝月亮推出新产品：</a:t>
            </a:r>
            <a:endParaRPr sz="3791">
              <a:solidFill>
                <a:schemeClr val="tx2"/>
              </a:solidFill>
            </a:endParaRPr>
          </a:p>
          <a:p>
            <a:pPr lvl="0" algn="ctr">
              <a:buNone/>
            </a:pPr>
            <a:r>
              <a:rPr sz="6118">
                <a:solidFill>
                  <a:srgbClr val="FF0166"/>
                </a:solidFill>
                <a:ea typeface="黑体" pitchFamily="2" charset="-122"/>
              </a:rPr>
              <a:t>洗手液</a:t>
            </a:r>
            <a:endParaRPr sz="6318">
              <a:solidFill>
                <a:srgbClr val="FF0000"/>
              </a:solidFill>
              <a:ea typeface="黑体" pitchFamily="2" charset="-122"/>
            </a:endParaRPr>
          </a:p>
        </p:txBody>
      </p:sp>
      <p:sp>
        <p:nvSpPr>
          <p:cNvPr id="410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 sz="1474"/>
          </a:p>
        </p:txBody>
      </p:sp>
      <p:sp>
        <p:nvSpPr>
          <p:cNvPr id="410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/>
            <a:r>
              <a:rPr sz="1374" smtClean="0">
                <a:solidFill>
                  <a:srgbClr val="000166"/>
                </a:solidFill>
              </a:rPr>
              <a:t> </a:t>
            </a:r>
            <a:endParaRPr sz="1474"/>
          </a:p>
        </p:txBody>
      </p:sp>
      <p:sp>
        <p:nvSpPr>
          <p:cNvPr id="4102" name="New shape"/>
          <p:cNvSpPr/>
          <p:nvPr/>
        </p:nvSpPr>
        <p:spPr>
          <a:xfrm>
            <a:off x="0" y="6967474"/>
            <a:ext cx="9628632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第二页，共二十一页。</a:t>
            </a:r>
          </a:p>
        </p:txBody>
      </p:sp>
    </p:spTree>
  </p:cSld>
  <p:clrMapOvr>
    <a:masterClrMapping/>
  </p:clrMapOvr>
  <p:transition>
    <p:strips dir="ld"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标题 5121"/>
          <p:cNvSpPr>
            <a:spLocks noGrp="1"/>
          </p:cNvSpPr>
          <p:nvPr>
            <p:ph type="title"/>
          </p:nvPr>
        </p:nvSpPr>
        <p:spPr>
          <a:xfrm>
            <a:off x="722147" y="641909"/>
            <a:ext cx="8184337" cy="1203579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62863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633" b="0" i="0" u="none" baseline="0">
                <a:solidFill>
                  <a:schemeClr val="tx2"/>
                </a:solidFill>
                <a:effectLst/>
                <a:latin typeface="Times New Roman" charset="0"/>
                <a:ea typeface="宋体" charset="-122"/>
              </a:defRPr>
            </a:lvl1pPr>
          </a:lstStyle>
          <a:p>
            <a:pPr lvl="0"/>
            <a:r>
              <a:rPr b="1">
                <a:solidFill>
                  <a:srgbClr val="000166"/>
                </a:solidFill>
              </a:rPr>
              <a:t>市场背景</a:t>
            </a:r>
            <a:endParaRPr b="1"/>
          </a:p>
        </p:txBody>
      </p:sp>
      <p:sp>
        <p:nvSpPr>
          <p:cNvPr id="5123" name="文本占位符 5122"/>
          <p:cNvSpPr>
            <a:spLocks noGrp="1"/>
          </p:cNvSpPr>
          <p:nvPr>
            <p:ph type="body" sz="half" idx="4294967295"/>
          </p:nvPr>
        </p:nvSpPr>
        <p:spPr>
          <a:xfrm>
            <a:off x="722147" y="2086204"/>
            <a:ext cx="4003572" cy="4332884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61074" indent="-361074" algn="l" defTabSz="962863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948" b="0" i="0" u="none" baseline="0">
                <a:solidFill>
                  <a:schemeClr val="tx1"/>
                </a:solidFill>
                <a:effectLst/>
                <a:latin typeface="Times New Roman" charset="0"/>
                <a:ea typeface="宋体" charset="-122"/>
              </a:defRPr>
            </a:lvl1pPr>
            <a:lvl2pPr marL="782326" indent="-300895" algn="l" defTabSz="962863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527" b="0" i="0" u="none" baseline="0">
                <a:solidFill>
                  <a:schemeClr val="tx1"/>
                </a:solidFill>
                <a:effectLst/>
                <a:latin typeface="Times New Roman" charset="0"/>
                <a:ea typeface="宋体" charset="-122"/>
              </a:defRPr>
            </a:lvl2pPr>
            <a:lvl3pPr marL="1203579" indent="-240716" algn="l" defTabSz="962863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106" b="0" i="0" u="none" baseline="0">
                <a:solidFill>
                  <a:schemeClr val="tx1"/>
                </a:solidFill>
                <a:effectLst/>
                <a:latin typeface="Times New Roman" charset="0"/>
                <a:ea typeface="宋体" charset="-122"/>
              </a:defRPr>
            </a:lvl3pPr>
            <a:lvl4pPr marL="1685011" indent="-240716" algn="l" defTabSz="962863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1895" b="0" i="0" u="none" baseline="0">
                <a:solidFill>
                  <a:schemeClr val="tx1"/>
                </a:solidFill>
                <a:effectLst/>
                <a:latin typeface="Times New Roman" charset="0"/>
                <a:ea typeface="宋体" charset="-122"/>
              </a:defRPr>
            </a:lvl4pPr>
            <a:lvl5pPr marL="2166442" indent="-240716" algn="l" defTabSz="962863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1895" b="0" i="0" u="none" baseline="0">
                <a:solidFill>
                  <a:schemeClr val="tx1"/>
                </a:solidFill>
                <a:effectLst/>
                <a:latin typeface="Times New Roman" charset="0"/>
                <a:ea typeface="宋体" charset="-122"/>
              </a:defRPr>
            </a:lvl5pPr>
          </a:lstStyle>
          <a:p>
            <a:pPr lvl="0"/>
            <a:r>
              <a:rPr>
                <a:solidFill>
                  <a:srgbClr val="000166"/>
                </a:solidFill>
                <a:latin typeface="宋体" charset="-122"/>
              </a:rPr>
              <a:t>广州诗维娅化妆品有限公司旗下祖丝品牌是国内洗手液的开山鼻祖。</a:t>
            </a:r>
            <a:endParaRPr>
              <a:solidFill>
                <a:schemeClr val="tx2"/>
              </a:solidFill>
              <a:latin typeface="宋体" charset="-122"/>
            </a:endParaRPr>
          </a:p>
          <a:p>
            <a:pPr lvl="0"/>
            <a:r>
              <a:rPr>
                <a:solidFill>
                  <a:srgbClr val="000166"/>
                </a:solidFill>
                <a:latin typeface="华文细黑" pitchFamily="2" charset="-122"/>
              </a:rPr>
              <a:t>中国的第一个洗手液广告词——</a:t>
            </a:r>
            <a:endParaRPr>
              <a:solidFill>
                <a:schemeClr val="tx2"/>
              </a:solidFill>
              <a:latin typeface="华文细黑" pitchFamily="2" charset="-122"/>
            </a:endParaRPr>
          </a:p>
          <a:p>
            <a:pPr lvl="0" algn="ctr">
              <a:buNone/>
            </a:pPr>
            <a:r>
              <a:rPr>
                <a:solidFill>
                  <a:srgbClr val="000166"/>
                </a:solidFill>
                <a:latin typeface="华文细黑" pitchFamily="2" charset="-122"/>
              </a:rPr>
              <a:t>“</a:t>
            </a:r>
            <a:r>
              <a:rPr>
                <a:solidFill>
                  <a:srgbClr val="000166"/>
                </a:solidFill>
                <a:latin typeface="黑体" pitchFamily="2" charset="-122"/>
                <a:ea typeface="黑体" pitchFamily="2" charset="-122"/>
              </a:rPr>
              <a:t>改变洗手观念，</a:t>
            </a:r>
            <a:endParaRPr>
              <a:solidFill>
                <a:schemeClr val="tx2"/>
              </a:solidFill>
              <a:latin typeface="黑体" pitchFamily="2" charset="-122"/>
              <a:ea typeface="黑体" pitchFamily="2" charset="-122"/>
            </a:endParaRPr>
          </a:p>
          <a:p>
            <a:pPr lvl="0" algn="r">
              <a:buNone/>
            </a:pPr>
            <a:r>
              <a:rPr>
                <a:solidFill>
                  <a:srgbClr val="000166"/>
                </a:solidFill>
                <a:latin typeface="黑体" pitchFamily="2" charset="-122"/>
                <a:ea typeface="黑体" pitchFamily="2" charset="-122"/>
              </a:rPr>
              <a:t>从祖丝开始”</a:t>
            </a:r>
            <a:endParaRPr>
              <a:solidFill>
                <a:schemeClr val="tx2"/>
              </a:solidFill>
              <a:latin typeface="黑体" pitchFamily="2" charset="-122"/>
              <a:ea typeface="黑体" pitchFamily="2" charset="-122"/>
            </a:endParaRPr>
          </a:p>
        </p:txBody>
      </p:sp>
      <p:pic>
        <p:nvPicPr>
          <p:cNvPr id="5124" name="SmartArt 占位符 5123"/>
          <p:cNvPicPr>
            <a:picLocks noGrp="1" noChangeAspect="1"/>
          </p:cNvPicPr>
          <p:nvPr>
            <p:ph type="dgm" sz="half" idx="4294967295"/>
          </p:nvPr>
        </p:nvPicPr>
        <p:blipFill>
          <a:blip r:embed="rId3" r:link="rId2">
            <a:lum bright="18000" contrast="-6000"/>
          </a:blip>
          <a:stretch>
            <a:fillRect/>
          </a:stretch>
        </p:blipFill>
        <p:spPr>
          <a:xfrm>
            <a:off x="5474614" y="2086204"/>
            <a:ext cx="2856828" cy="4332884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512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 sz="1474"/>
          </a:p>
        </p:txBody>
      </p:sp>
      <p:sp>
        <p:nvSpPr>
          <p:cNvPr id="512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/>
            <a:r>
              <a:rPr sz="1274" smtClean="0">
                <a:solidFill>
                  <a:srgbClr val="000166"/>
                </a:solidFill>
              </a:rPr>
              <a:t> </a:t>
            </a:r>
            <a:endParaRPr sz="1474"/>
          </a:p>
        </p:txBody>
      </p:sp>
      <p:sp>
        <p:nvSpPr>
          <p:cNvPr id="5127" name="New shape"/>
          <p:cNvSpPr/>
          <p:nvPr/>
        </p:nvSpPr>
        <p:spPr>
          <a:xfrm>
            <a:off x="0" y="6967474"/>
            <a:ext cx="9628632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第三页，共二十一页。</a:t>
            </a:r>
          </a:p>
        </p:txBody>
      </p:sp>
    </p:spTree>
  </p:cSld>
  <p:clrMapOvr>
    <a:masterClrMapping/>
  </p:clrMapOvr>
  <p:transition>
    <p:strips dir="ld"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358188" cy="5951538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https://d.book118.com/026104215120010102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默认设计模板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CCCCFF"/>
      </a:hlink>
      <a:folHlink>
        <a:srgbClr val="B2B2B2"/>
      </a:folHlink>
    </a:clrScheme>
    <a:fontScheme name="默认设计模板">
      <a:majorFont>
        <a:latin typeface="Arial" pitchFamily="34" charset="0"/>
        <a:ea typeface="Arial" pitchFamily="34" charset="0"/>
        <a:cs typeface="Arial" pitchFamily="34" charset="0"/>
      </a:majorFont>
      <a:minorFont>
        <a:latin typeface="Arial" pitchFamily="34" charset="0"/>
        <a:ea typeface="Arial" pitchFamily="34" charset="0"/>
        <a:cs typeface="Arial" pitchFamily="34" charset="0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1">
      <vt:lpstr>Arial</vt:lpstr>
      <vt:lpstr>Calibri</vt:lpstr>
      <vt:lpstr>Times New Roman</vt:lpstr>
      <vt:lpstr>宋体</vt:lpstr>
      <vt:lpstr>华文细黑</vt:lpstr>
      <vt:lpstr>黑体</vt:lpstr>
      <vt:lpstr>Office Theme</vt:lpstr>
      <vt:lpstr>蓝 月 亮 案 例</vt:lpstr>
      <vt:lpstr>蓝月亮合作背景</vt:lpstr>
      <vt:lpstr>市场背景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2024-09-27T07:26:55.986</cp:lastPrinted>
  <dcterms:created xsi:type="dcterms:W3CDTF">2024-09-26T23:26:56Z</dcterms:created>
  <dcterms:modified xsi:type="dcterms:W3CDTF">2024-09-26T23:26:57Z</dcterms:modified>
</cp:coreProperties>
</file>