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2EC48-4240-4939-91EE-39A1E695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AB947-C55A-4808-8DA4-0F4C80BD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09766-18AF-4DAB-9C29-6A5142E7B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734D8-FF41-4368-AAA1-A25066AE7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1C323-13C9-46FE-8476-24147BF34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F85D5-E00E-4C97-A736-3565C270B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9091AD-8AB2-4A85-985C-8F5E2168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AEDC3-F3EC-4F90-BDA8-EF6ADDB15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CF7B1-CA91-4BFA-90FB-EC683E170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3A6D6-3D6A-42E7-844E-0E57356F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73F53-850C-4811-8494-D5051373C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102402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实验室安全与防护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实验室安全制度与规范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实验室安全检查与评估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实验室安全事故应急处理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87" b="1878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实验室安全涉及到实验室内各种活动的安全，包括实验操作、仪器使用、化学品管理、废弃物处理等。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实验室安全是指在进行科学实验、研究和技术开发等活动时，采取必要的安全措施和预防措施，确保人员、设备和环境的安全。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87" b="2158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实验室安全是保障实验人员人身安全的重要措施，可以预防和减少事故发生，保护实验人员的生命健康。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实验室安全可以确保实验设备的正常运行和使用，防止设备损坏和故障，提高实验的准确性和可靠性。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保障环境安全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实验室安全可以减少对环境的污染和破坏，保护生态环境，符合可持续发展的要求。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1" r="119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化学品泄漏事故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某实验室在进行化学实验时，由于操作不当导致化学品泄漏，造成实验室内人员中毒和环境污染。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某实验室在使用易燃易爆化学品时，由于操作不慎引发火灾，造成人员伤亡和财产损失。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辐射事故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某实验室在使用放射性物质时，由于防护措施不当导致放射性物质泄漏，造成人员损伤和环境污染。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实验室安全防护措施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将化学品按照性质和危险程度进行分类储存，避免不同类型化学品混合存放，以降低安全风险。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标识明确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对每种化学品进行明确的标识，包括名称、危险性、使用方法等，以便于识别和管理。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专人管理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指定专人负责化学品的储存和使用，确保化学品的使用和管理符合规定。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对化学品的使用进行严格控制，遵循正确的操作规程，避免误操作和滥用。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化学品的储存与使用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培训与资质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对实验人员进行仪器操作和维护的培训，确保他们具备相应的资质和技能。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制定详细的仪器操作规程，包括操作步骤、注意事项和应急处理措施等，确保实验人员能够正确、安全地操作仪器。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对仪器进行定期维护和保养，确保其性能和安全性。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对仪器故障进行及时处理，采取适当的措施排除故障，避免影响实验的正常进行。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实验仪器的操作与维护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根据废弃物的性质和危险程度，采取适当的处理方式，如焚烧、化学处理、生物处理等。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对实验废弃物的处理进行记录和报告，确保符合相关法规和规定。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将实验废弃物按照性质和危险程度进行分类收集，避免不同类型废弃物混合处理。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加强环保意识教育，提高实验人员的环保意识和责任感。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实验废弃物的处理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选择合适的装备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根据实验环境和操作要求，选择合适的个人防护装备，如化学防护眼镜、实验服、化学防护手套等。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确保个人防护装备正确佩戴，不留死角，能够有效地保护实验人员的安全。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检查与更换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定期检查个人防护装备的完好性，及时更换损坏或过期的装备。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对实验人员进行个人防护装备的培训和教育，提高他们的使用和维护技能。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个人防护装备的使用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实验室安全制度与规范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实验室门禁管理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确保只有授权人员才能进入实验室，并严格控制进出实验室的人员。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制定化学品的采购、储存、使用和废弃处理的管理制度，确保化学品的安全使用和处置。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仪器设备管理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建立仪器设备的操作、维护和校准制度，确保仪器设备的正常运行和使用安全。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实验废弃物处理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制定实验废弃物的分类、收集、处理和处置制度，防止废弃物对环境和人员造成危害。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494" r="114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进行实验前，应充分了解实验所用化学品、仪器设备和实验操作流程，并穿戴适当的防护装备。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实验前准备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严格按照实验操作规程进行实验，避免误操作和违规操作，确保实验过程的安全可控。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实验结束后，应按照规定正确处理实验废弃物，并确保实验室的清洁和安全。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实验后处理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及时记录实验过程和结果，并按照要求撰写实验报告，确保实验数据的真实性和可靠性。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实验记录与报告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https://d.book118.com/026110240241010050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2024-09-16T12:22:30.710</cp:lastPrinted>
  <dcterms:created xsi:type="dcterms:W3CDTF">2024-09-16T04:22:30Z</dcterms:created>
  <dcterms:modified xsi:type="dcterms:W3CDTF">2024-09-16T04:22:32Z</dcterms:modified>
</cp:coreProperties>
</file>