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40D229F-D68B-48BD-A095-79BFC8EE1D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41C3B4-A588-46B0-985F-DE56F73065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5193E28-612A-4CDD-9ABD-8DEDCD28FB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6DC9DD5-F9E2-4CC3-BB29-27B26B76F0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3DE4F83-D575-4D92-9F6B-29408F992D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5618ACF-DCB4-48B5-8F8A-ADACD10980F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3A6B8A-E345-4313-926D-CF8D67B04D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2174AC-4D39-4844-B434-F0054B4018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A35B78-E283-4ABC-BDD4-EC32410CD0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F07FDC-62DF-408B-852C-860DFAF320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C23498-18E0-4AE7-90B9-8F32F7EF7F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6115131150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离婚协议书在税务和财政政策方面的适用</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2024-02-05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离婚协议书概述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税务政策对离婚协议书影响</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财政政策对离婚协议书影响</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离婚协议书中涉税条款注意事项</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实际操作中遇到的问题及解决方案</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离婚协议书概述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870" r="3187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定义与作用</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其作用在于明确双方离婚后的权利义务，包括财产分割、子女抚养、债务承担等，以便双方按照协议内容执行，减少纠纷。</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离婚协议书是夫妻双方自愿离婚并就离婚事项达成协议的书面文件。</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3750" r="2375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离婚协议书应包括以下主要内容：双方基本信息、离婚原因、财产分割方案、子女抚养安排、债务承担方式等。</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具体条款应根据双方实际情况协商确定，如财产分割方案应明确各项财产的归属、价值及分割方式；子女抚养安排应明确抚养权、抚养费、探望权等。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主要内容及条款</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离婚协议书经双方签字盖章后生效，具有法律效力。</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双方应按照协议内容履行各自义务，如一方违反协议规定，应承担相应的法律责任。</a:t>
            </a:r>
          </a:p>
        </p:txBody>
      </p:sp>
      <p:pic>
        <p:nvPicPr>
          <p:cNvPr id="6" name="Picture 6"/>
          <p:cNvPicPr>
            <a:picLocks noChangeAspect="1"/>
          </p:cNvPicPr>
          <p:nvPr/>
        </p:nvPicPr>
        <p:blipFill>
          <a:blip r:embed="rId2"/>
          <a:srcRect t="7795" b="7795"/>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12531" b="12531"/>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离婚协议书对双方具有约束力，双方不得随意变更或撤销协议内容。如需变更或撤销，应经双方协商一致并办理相关手续。</a:t>
            </a:r>
          </a:p>
        </p:txBody>
      </p:sp>
      <p:pic>
        <p:nvPicPr>
          <p:cNvPr id="10" name="Picture 10"/>
          <p:cNvPicPr>
            <a:picLocks noChangeAspect="1"/>
          </p:cNvPicPr>
          <p:nvPr/>
        </p:nvPicPr>
        <p:blipFill>
          <a:blip r:embed="rId4"/>
          <a:srcRect t="12531" b="12531"/>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法律效力与约束力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税务政策对离婚协议书影响</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根据税法规定，离婚后双方应各自承担个人所得税纳税义务，离婚协议书中应明确双方各自的所得和纳税责任。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离婚协议书需明确双方个人所得税纳税义务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离婚协议书涉及的财产分割，如房产、车辆等价值较高的资产，在过户或变卖时可能产生个人所得税纳税义务，双方应在协议中明确相关税务处理方式。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离婚财产分割所得征税问题</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个人所得税相关规定</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离婚协议书中涉及的房产过户，双方需根据国家相关税法规定承担相应的契税、个人所得税等税费。</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如离婚协议书涉及公司股权分割，双方需关注股权转让所产生的企业所得税、个人所得税等税务问题，并在协议中明确相关税务责任。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财产分割涉及税务问题</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公司股权分割涉税问题</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房产过户税费承担</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167" r="161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根据税法规定，离婚后支付子女抚养费的一方可以在计算个人所得税时进行税前扣除，离婚协议书中应明确子女抚养费的支付方式和标准。</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子女抚养费税前扣除</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离婚协议书中可以约定子女教育费用的承担方式和比例，并在个人所得税汇算清缴时享受相应的专项附加扣除政策。双方应在协议中明确教育费用的范围、标准和扣除方式。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子女教育费用扣除</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子女抚养费与教育费用扣除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财政政策对离婚协议书影响</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792" r="279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包括工资、奖金、经营收益、知识产权收益等。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婚姻期间共同取得的财产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如婚前个人房产在婚后共同还贷或共同经营产生的增值部分。</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婚前个人财产转化为共同财产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如因身体受伤获得的医疗费、残疾人生活补助费等。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特殊情况下个人财产的认定</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夫妻共同财产认定标准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双方应首先通过协商确定分割方案。</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协商优先原则</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均等分割原则</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照顾子女和女方权益原则</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补偿原则</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在无法协商或协商不成时，一般应均等分割。</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在分割时应适当照顾子女和女方权益，如将房产判归直接抚养子女的一方。</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一方在婚姻期间对家庭贡献较大，如承担家务劳动较多等，离婚时有权向另一方请求补偿。</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房产、车辆等资产分割原则</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https://d.book118.com/026115131150010052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2024-09-19T04:10:21.485</cp:lastPrinted>
  <dcterms:created xsi:type="dcterms:W3CDTF">2024-09-18T20:10:21Z</dcterms:created>
  <dcterms:modified xsi:type="dcterms:W3CDTF">2024-09-18T20:10:23Z</dcterms:modified>
</cp:coreProperties>
</file>