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6F5B8-0FB9-4D86-8F63-565A05C5A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CF6BE-37BE-41A0-92FD-0D3D728E1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C04DD-AEB2-47F2-A61F-15AF94E9D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57266-1EF7-48DC-965D-94F75DC37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A8E0A-9203-43BB-B9A4-D5C4A06D4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002A9-9D9B-428D-8ED9-A798AF408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8281D2-86D2-4ABF-9DC5-F14F0CB6E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FB6C1-FFB0-4552-B62B-75E9856CB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28901-DFD0-41FF-9E51-6079353D2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835F5-DEDD-4B00-BE61-710E92702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E5412-FA65-4D3A-8362-27081B54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211351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代数式的值课件浙教版七年级数学上册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整式的加减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二元一次方程组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不等式与不等式组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代数式可以表示为一个或多个项的和，每个项由系数、字母和字母的指数组成。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代数式是由数字、字母通过有限次加、减、乘、除和乘方运算得到的数学表达式。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由整式通过除法运算得到的代数式，形如 $frac{A}{B}$，其中 $A$ 和 $B$ 均为整式，且 $B neq 0$。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含有开方运算的代数式，如 $sqrt{x}$。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由常数、变量、加、减、乘和乘方运算构成的代数式，如 $2x^2 + 3x - 1$。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代数式的书写规范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代数式中的乘号通常省略不写，如 $2x$ 表示 $2 times x$。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代数式中除法运算用分数线表示，如 $frac{a}{b}$ 表示 $a div b$。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代数式中数字和字母相乘时，数字写在字母前面，如 $4a$ 表示 $4 times a$。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当字母和括号相乘时，应将字母写在括号前面，并用点表示乘法，如 $a cdot (b + c)$。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带分数应写成假分数形式，如 $1frac{1}{2}$ 应写成 $frac{3}{2}$。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由数、字母和运算符号组成的数学表达式。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当代数式中的字母取某一特定值时，代数式所对应的数值结果。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对于代数式 $3x + 2$，当 $x = 1$ 时，代数式的值为 $3 times 1 + 2 = 5$。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代数式值的定义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将字母的取值直接代入代数式进行计算。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直接代入法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当字母的取值是一个整体时，将这个整体代入代数式进行计算。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整体代入法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通过已知条件或公式，先求出与代数式相关的其他量，再代入求值。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间接求值法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求代数式的值的方法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可变性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有界性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代数式值的性质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对于给定的代数式和字母取值，代数式的值是唯一的。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随着字母取值的变化，代数式的值也会发生变化。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对于任意给定的代数式和字母取值范围，总存在至少一个使得代数式有意义的取值。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对于某些特定的代数式和字母取值范围，代数式的值可能存在上界或下界。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整式的加减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由数字、字母和运算符号组成的代数式，其中运算符号仅限于加、减、乘、乘方。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单项式和多项式。单项式是只含有一个项的整式，多项式是由两个或两个以上的单项式组成的整式。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单项式中的数字因数称为系数，单项式中所有字母的指数之和称为次数。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整式的系数与次数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整式的概念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整式的加减混合运算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按照运算顺序，先进行括号内的运算，再进行乘除运算，最后进行加减运算。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整式的加法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同类项合并，不同类项直接相加。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整式的减法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转化为加法运算，即减去一个整式等于加上这个整式的相反数。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整式的加减法则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整式加减的应用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代数式求值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通过给定的字母取值，代入整式进行计算，求出整式的值。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实际问题中的应用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整式的加减运算在解决实际问题中有着广泛的应用，如计算面积、体积、路程等。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方程与不等式的解法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整式的加减运算是解方程和不等式的基础，通过对方程或不等式进行变形和化简，可以求出未知数的值或确定未知数的取值范围。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https://d.book118.com/026121135150010044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2024-09-13T01:42:37.904</cp:lastPrinted>
  <dcterms:created xsi:type="dcterms:W3CDTF">2024-09-12T17:42:37Z</dcterms:created>
  <dcterms:modified xsi:type="dcterms:W3CDTF">2024-09-12T17:42:39Z</dcterms:modified>
</cp:coreProperties>
</file>