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50EA1-C664-4866-916F-2749A29F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88E69-4327-46E0-B053-9FF299FA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B9D71-8857-4739-A7B3-09AA241C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F87F0-8244-4673-B481-4C1EEA4A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7DA3B-B1DA-4CED-A582-BFB36632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D92C3-FC77-4A26-A70F-6007AD86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741D5-74EE-49CE-9BAC-1D9153E50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65D43-E13A-45FE-9D1B-819D1DE0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B22D9-F662-440B-A442-6B4EF379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0DB8C-0EFD-4D8A-B177-CBE4CF81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75E1-0AC6-4D0F-BA50-82FB21F2E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230540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智能电网与新能源构建低碳、高效的能源供应体系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新能源技术及其应用前景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智能电网与新能源融合策略探讨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低碳、高效能源供应体系构建路径分析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关键技术挑战及创新方向研究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42" r="2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智能电网定义及特点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智能电网能够实现实时监测、分析和控制，确保电网运行的安全、稳定和高效。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智能电网采用先进的自动化技术，实现电网设备的远程监控和故障自愈，减少人工干预。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智能电网支持用户与电网之间的双向互动，用户可以参与电网的调节和管理，提高用电效率。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智能电网通过优化资源配置，降低线损和运维成本，提高电网运行的经济性。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在智能电网建设方面起步较早，已经形成了相对完善的智能电网体系。例如，美国制定了国家智能电网计划，推动智能电网技术的发展和应用；欧洲各国也相继开展了智能电网的研究和建设，以实现能源转型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电网建设起步较晚，但发展迅速。国家电网公司和南方电网公司分别制定了智能电网发展规划，加快推进特高压电网、配电网自动化、用电信息采集系统等重点工程建设。同时，我国在新能源并网、微电网、储能技术等领域也取得了重要突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新能源并网技术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随着新能源技术的不断发展，未来智能电网将更加注重新能源的并网和消纳。通过改进新能源发电设备的性能和调度方式，提高新能源的利用率和稳定性。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储能技术在智能电网中发挥着重要作用，未来将有更多的储能设备接入电网。通过储能设备的充放电管理，平抑新能源发电的波动性和间歇性，提高电网的稳定性和经济性。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人工智能和大数据技术在智能电网中的应用将越来越广泛。通过数据挖掘和分析，实现电网设备的状态监测、故障预测和优化调度等功能，提高电网的智能化水平。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微电网作为智能电网的重要组成部分，未来将实现更加灵活的运行方式和多样化的能源供应。通过微电网的优化配置和调度，提高局部地区的能源利用效率和供电可靠性。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新能源技术及其应用前景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太阳能光伏发电技术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原理及优势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太阳能光伏发电技术利用光电效应，将太阳光直接转换为电能。它具有无噪音、无污染、维护简便等优势。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太阳能光伏发电技术已广泛应用于并网发电、离网发电、光伏建筑一体化等领域。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随着光伏技术的不断进步和成本降低，太阳能光伏发电将在全球能源供应中占据重要地位，尤其是在阳光资源丰富的地区。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风能发电技术已广泛应用于并网发电、离网发电、风力田园等领域。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原理及优势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风能发电技术利用风力驱动风轮机旋转，进而带动发电机发电。风能是一种清洁、可再生的能源，风能发电具有环保、节能、可持续等优势。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随着风能技术的不断发展和成本降低，风能发电将在全球能源供应中发挥越来越重要的作用，尤其是在风力资源丰富的地区。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原理及优势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生物质能利用技术是将生物质（如木材、农作物废弃物等）转化为能源的过程，包括生物质燃烧、生物质气化、生物质液化等方法。生物质能是一种可再生的低碳能源，具有资源丰富、环境友好等优势。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生物质能利用技术已应用于发电、供热、交通燃料等领域。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随着生物质能转化技术的不断提高和产业链的完善，生物质能将在未来能源供应中发挥重要作用，尤其是在农业和林业废弃物丰富的地区。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生物质能利用技术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地热能利用技术通过地热热泵或地热发电等方式，将地球内部的热能转化为可供使用的能源。地热能具有稳定、可持续等特点，适用于供暖、制冷和发电等领域。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潮汐能利用技术利用潮汐的涨落产生的动能或势能进行发电。潮汐能是一种可再生且预测性较强的能源，尤其在海岸线长、潮汐差大的地区具有广阔的应用前景。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能是一种清洁、高效的二次能源，燃料电池则是一种将氢气和氧气转化为电能和水的装置。氢能与燃料电池技术在交通、电力和分布式能源等领域具有广阔的应用前景。随着技术的不断成熟和成本的降低，氢能与燃料电池技术将在未来能源供应中发挥重要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地热能利用技术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潮汐能利用技术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氢能与燃料电池技术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其他新能源技术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智能电网与新能源融合策略探讨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能源调度与优化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通过智能电网的能源调度系统，对分布式能源进行实时监测和调度，优化能源配置，提高能源利用效率。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需求侧响应机制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建立需求侧响应机制，引导用户在分布式能源出力高峰期减少用电负荷，促进分布式能源的消纳。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分布式能源并网技术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研究分布式能源并网的关键技术，包括并网逆变器、电能质量控制等，实现分布式能源的高效、安全接入。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分布式能源接入与消纳问题解决方案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根据区域能源需求和资源条件，合理规划微电网的布局和规模，设计微电网的运行模式和控制策略。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微电网规划与设计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利用微电网内多种能源的互补性，实现多能协同供应和优化配置，提高能源供应的可靠性和经济性。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多能互补与优化配置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微电网可以作为区域能源供应的重要补充，提高能源供应的灵活性和可持续性，促进区域经济发展。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微电网在区域能源供应中的作用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微电网建设及其在区域能源供应中作用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https://d.book118.com/026123054000010043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2024-09-10T17:11:46.521</cp:lastPrinted>
  <dcterms:created xsi:type="dcterms:W3CDTF">2024-09-10T09:11:46Z</dcterms:created>
  <dcterms:modified xsi:type="dcterms:W3CDTF">2024-09-10T09:11:48Z</dcterms:modified>
</cp:coreProperties>
</file>