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F03392-DC92-4179-865A-480A6837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11888-A74F-405D-A335-9FC1744F4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28058-17B5-40EF-8306-2831EA39B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40BFA-0C75-4495-A1F9-57EBD5B63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414720-D382-43FE-8D59-DFEE9B939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EB614D-0696-452A-994F-E3C09BD10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B13CA-A01E-4741-A1E3-7D0A8BEB3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A8952-9677-4388-9FCF-14B5E0970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4DB5F-3FB6-4A9F-A404-346F77420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DEFEF-D41E-48AE-AF6D-2F1E30E6F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F3CC3-F58E-4C48-B60E-86F77CC89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231222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云南省普通高中学业水平标准与考试说明\n## 1.云南省普通高中学业水平考试概述\n### 1.1云南省普通高中学业水平考试的目的和意义\n### 1.2云南省普通高中学业水平考试的科目设置\n### 1.3云南省普通高中学业水平考试的成绩评定与等级划分\n## 2.云南省普通高中学业水平标准解读\n### 2.1云南省普通高中学业水平标准的制定依据\n### 2.2云南省普通高中学业水平标准的具体内容\n### 2.3云南省普通高中学业水平标准的实施与监督\n## 3.云南省普通高中学业水平考试备考策略\n### 3.1云南省普通高中学业水平考试备考时间安排\n### 3.2云南省普通高中学业水平考试备考方法与技巧\n### 3.3云南省普通高中学业水平考试备考心理调适与放松\n## 4.云南省普通高中学业水平考试考试技巧与注意事项\n### 4.1云南省普通高中学业水平考试考试技巧\n### 4.2云南省普通高中学业水平考试考试注意事项\n### 4.3云南省普通高中学业水平考试考试心态调整\n## 5.云南省普通高中学业水平考试后的发展与规划\n### 5.1云南省普通高中学业水平考试后的升学途径\n### 5.2云南省普通高中学业水平考试后的职业规划\n### 5.3云南省普通高中学业水平考试后的自我提升与成长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云南省普通高中学业水平标准与考试说明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云南省普通高中学业水平考试概述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提高学生的综合素质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沟通能力</a:t>
                </a:r>
                <a:endParaRPr/>
              </a:p>
            </p:txBody>
          </p:sp>
          <p:sp>
            <p:nvSpPr>
              <p:cNvPr id="17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为高校选拔人才提供依据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为高校提供全面、客观的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学生评价信息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有助于高校选拔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综合素质高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的人才</a:t>
                </a:r>
                <a:endParaRPr/>
              </a:p>
            </p:txBody>
          </p:sp>
          <p:sp>
            <p:nvSpPr>
              <p:cNvPr id="17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促进高中教育改革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推动高中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课程设置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教学方法和评价方式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提高高中教育的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效益</a:t>
                </a:r>
                <a:endParaRPr/>
              </a:p>
            </p:txBody>
          </p:sp>
          <p:sp>
            <p:nvSpPr>
              <p:cNvPr id="18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云南省普通高中学业水平考试的目的和意义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文科科目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</a:t>
                </a:r>
                <a:endParaRPr/>
              </a:p>
            </p:txBody>
          </p:sp>
        </p:grpSp>
        <p:grpSp>
          <p:nvGrpSpPr>
            <p:cNvPr id="1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理科科目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艺术、体育科目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体育</a:t>
                </a:r>
                <a:endParaRPr/>
              </a:p>
            </p:txBody>
          </p:sp>
        </p:grpSp>
      </p:grpSp>
      <p:pic>
        <p:nvPicPr>
          <p:cNvPr id="1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云南省普通高中学业水平考试的科目设置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云南省普通高中学业水平考试的成绩评定与等级划分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成绩评定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百分制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，满分为100分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各科成绩按照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比例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折算成总分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等级划分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分A、B、C、D四个等级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各等级所占比例为：A等占25%，B等占35%，C等占30%，D等占10%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云南省普通高中学业水平标准解读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国家课程标准</a:t>
                </a:r>
                <a:endParaRPr/>
              </a:p>
            </p:txBody>
          </p:sp>
          <p:sp>
            <p:nvSpPr>
              <p:cNvPr id="22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遵循国家的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教育目标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人才培养要求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参考国家的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课程设置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教学要求</a:t>
                </a:r>
                <a:endParaRPr/>
              </a:p>
            </p:txBody>
          </p:sp>
          <p:sp>
            <p:nvSpPr>
              <p:cNvPr id="22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地方教育实际情况</a:t>
                </a:r>
                <a:endParaRPr/>
              </a:p>
            </p:txBody>
          </p:sp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考虑云南省的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结合云南省的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文化特色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教育需求</a:t>
                </a:r>
                <a:endParaRPr/>
              </a:p>
            </p:txBody>
          </p:sp>
          <p:sp>
            <p:nvSpPr>
              <p:cNvPr id="22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云南省普通高中学业水平标准的制定依据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文科标准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：要求学生具备较强的阅读、写作和表达能力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：要求学生具备较强的逻辑思维和解决问题的能力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英语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：要求学生具备较强的英语听说读写能力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历史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：要求学生了解基本的历史知识和历史思维能力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地理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：要求学生具备一定的地理知识和地理实践能力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：要求学生具备较强的政治观点和价值观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理科标准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语文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：要求学生具备较强的阅读、写作和表达能力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数学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：要求学生具备较强的逻辑思维和解决问题的能力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英语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：要求学生具备较强的英语听说读写能力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物理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：要求学生具备一定的物理知识和实验能力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化学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：要求学生具备一定的化学知识和实验能力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：要求学生具备一定的生物知识和实验能力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艺术、体育标准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音乐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：要求学生具备一定的音乐素养和表现能力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美术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：要求学生具备一定的美术素养和表现能力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体育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：要求学生具备一定的体育素质和运动能力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云南省普通高中学业水平标准的具体内容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云南省普通高中学业水平标准的实施与监督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高中学校按照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课程标准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进行学习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教育行政部门对高中学校的教学进行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对学生的学业水平进行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云南省普通高中学业水平考试备考策略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提前规划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高一、高二阶段就要开始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制定合理的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复习计划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合理安排时间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的复习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云南省普通高中学业水平考试备考时间安排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https://d.book118.com/026123122232010054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云南省普通高中学业水平标准与考试说明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2024-09-22T05:40:31.174</cp:lastPrinted>
  <dcterms:created xsi:type="dcterms:W3CDTF">2024-09-21T21:40:31Z</dcterms:created>
  <dcterms:modified xsi:type="dcterms:W3CDTF">2024-09-21T21:40:33Z</dcterms:modified>
</cp:coreProperties>
</file>