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8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3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BDF2F-C737-42BA-9674-168DAF51E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94B07-F5A6-4ADB-B747-71CE6EEC8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6E9B2-F998-4BD2-98EC-5DDB95AAC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260DC-45E7-4A9A-923D-1FB1A84CA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788889-0E48-40B7-8A06-2DB4EDAE4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AA3699-5CBF-4EDD-9BD5-9A96FBB2B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DF667-945C-43FF-93E8-3EB579156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C879F-E55D-4DA3-BBD3-624BDF4C6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C13EA-2D53-45D6-9DBA-B2E4D9CBC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1AAA4-9B0E-42A9-B7BB-B16352F04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A0528-3B1D-46A1-B57D-FB513672B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870" r:id="rId2"/>
    <p:sldLayoutId id="2147497871" r:id="rId3"/>
    <p:sldLayoutId id="2147497872" r:id="rId4"/>
    <p:sldLayoutId id="2147497873" r:id="rId5"/>
    <p:sldLayoutId id="2147497874" r:id="rId6"/>
    <p:sldLayoutId id="2147497875" r:id="rId7"/>
    <p:sldLayoutId id="2147497876" r:id="rId8"/>
    <p:sldLayoutId id="2147497877" r:id="rId9"/>
    <p:sldLayoutId id="2147497878" r:id="rId10"/>
    <p:sldLayoutId id="214749787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24051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通过心理健康教育提高中学生的心理韧性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中学生心理韧性的重要性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心理健康教育的实施方式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心理健康教育对心理韧性的促进作用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如何有效开展心理健康教育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心理健康教育中的注意事项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中学生心理韧性的重要性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心理韧性的定义</a:t>
            </a:r>
            <a:endParaRPr lang="zh-CN" altLang="en-US"/>
          </a:p>
        </p:txBody>
      </p:sp>
      <p:sp>
        <p:nvSpPr>
          <p:cNvPr id="10490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心理韧性可以帮助中学生更好地应对学习、生活和人际关系等方面的挑战，提高他们的心理健康水平。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心理韧性的培养需要家庭、学校和社会等多方面的支持和努力。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心理韧性是指个体面对压力、挫折和逆境时，能够有效地适应、恢复和成长的能力。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心理韧性包括认知、情感、行为和社会适应等多个方面的能力。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中学生心理韧性发展的关键性</a:t>
            </a:r>
            <a:endParaRPr lang="zh-CN" altLang="en-US"/>
          </a:p>
        </p:txBody>
      </p:sp>
      <p:sp>
        <p:nvSpPr>
          <p:cNvPr id="10491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心理韧性是应对压力和挑战的重要能力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心理韧性有助于提高中学生的学习成绩和社交能力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心理韧性有助于预防中学生的心理问题和行为问题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心理韧性有助于培养中学生的自尊心和自信心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心理韧性对中学生成长的影响</a:t>
            </a:r>
            <a:endParaRPr lang="zh-CN" altLang="en-US"/>
          </a:p>
        </p:txBody>
      </p:sp>
      <p:sp>
        <p:nvSpPr>
          <p:cNvPr id="104914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心理韧性有助于中学生面对压力和挑战，增强适应能力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心理韧性有助于中学生建立自信，提高自我价值感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心理韧性有助于中学生建立良好的人际关系，提高社交能力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心理韧性有助于中学生保持积极的心态，提高学习效率和成绩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心理健康教育的实施方式</a:t>
            </a:r>
            <a:endParaRPr lang="zh-CN" altLang="en-US"/>
          </a:p>
        </p:txBody>
      </p:sp>
      <p:sp>
        <p:nvSpPr>
          <p:cNvPr id="104920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0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开展心理健康教育课程</a:t>
            </a:r>
            <a:endParaRPr lang="zh-CN" altLang="en-US"/>
          </a:p>
        </p:txBody>
      </p:sp>
      <p:sp>
        <p:nvSpPr>
          <p:cNvPr id="10492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课程目标：提高中学生的心理韧性，促进心理健康发展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课程内容：包括情绪管理、人际交往、压力应对、自我认知等方面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教学方法：采用互动式、体验式、探究式等教学方法，激发学生的学习兴趣和参与度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课程评价：通过问卷调查、访谈、观察等方式，了解学生对课程的满意度和收获，以便及时调整和改进课程内容。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组织心理健康活动</a:t>
            </a:r>
            <a:endParaRPr lang="zh-CN" altLang="en-US"/>
          </a:p>
        </p:txBody>
      </p:sp>
      <p:sp>
        <p:nvSpPr>
          <p:cNvPr id="10493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活动目的：提高中学生的心理韧性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活动效果：通过活动，帮助学生认识自己，提高心理素质，增强心理韧性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活动形式：可以采用小组讨论、角色扮演、案例分析等方式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活动内容：包括心理讲座、心理辅导、心理游戏等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建立心理辅导机制</a:t>
            </a:r>
            <a:endParaRPr lang="zh-CN" altLang="en-US"/>
          </a:p>
        </p:txBody>
      </p:sp>
      <p:sp>
        <p:nvSpPr>
          <p:cNvPr id="104941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设立心理辅导室：提供私密、安全的环境，方便学生倾诉和咨询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配备专业心理辅导老师：具备相关资质和经验，能够提供专业的心理辅导和支持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定期开展心理健康教育课程：通过课堂教育，提高学生的心理素质和自我调节能力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组织心理健康活动：如心理沙龙、心理剧等，让学生在参与中提高心理韧性和自我认知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家长参与心理健康教育</a:t>
            </a:r>
            <a:endParaRPr lang="zh-CN" altLang="en-US"/>
          </a:p>
        </p:txBody>
      </p:sp>
      <p:sp>
        <p:nvSpPr>
          <p:cNvPr id="104945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6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家长是孩子心理健康的第一责任人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家长可以通过与孩子沟通，了解孩子的心理状况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家长可以参加学校组织的心理健康教育活动，如家长会、亲子活动等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家长可以通过阅读心理健康教育书籍，提高自身的心理健康素养，为孩子树立榜样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心理健康教育对心理韧性的促进作用</a:t>
            </a:r>
            <a:endParaRPr lang="zh-CN" altLang="en-US"/>
          </a:p>
        </p:txBody>
      </p:sp>
      <p:sp>
        <p:nvSpPr>
          <p:cNvPr id="104951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51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https://d.book118.com/026124051135010034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通过心理健康教育提高中学生的心理韧性</vt:lpstr>
      <vt:lpstr>目录</vt:lpstr>
      <vt:lpstr>添加章节标题</vt:lpstr>
      <vt:lpstr>中学生心理韧性的重要性</vt:lpstr>
      <vt:lpstr>PowerPoint Presentation</vt:lpstr>
      <vt:lpstr>心理韧性的定义</vt:lpstr>
      <vt:lpstr>中学生心理韧性发展的关键性</vt:lpstr>
      <vt:lpstr>心理韧性对中学生成长的影响</vt:lpstr>
      <vt:lpstr>心理健康教育的实施方式</vt:lpstr>
      <vt:lpstr>PowerPoint Presentation</vt:lpstr>
      <vt:lpstr>开展心理健康教育课程</vt:lpstr>
      <vt:lpstr>组织心理健康活动</vt:lpstr>
      <vt:lpstr>建立心理辅导机制</vt:lpstr>
      <vt:lpstr>家长参与心理健康教育</vt:lpstr>
      <vt:lpstr>心理健康教育对心理韧性的促进作用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2024-09-03T21:53:45.807</cp:lastPrinted>
  <dcterms:created xsi:type="dcterms:W3CDTF">2024-09-03T13:53:45Z</dcterms:created>
  <dcterms:modified xsi:type="dcterms:W3CDTF">2024-09-03T13:53:48Z</dcterms:modified>
</cp:coreProperties>
</file>