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8EE8E-2AA0-4418-9AC4-276275C3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8045E-8C19-481C-BFBC-A0BC527D3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93A62-D96B-45CB-8EC5-7DC705A8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F002E-BE8C-4796-8AB9-E813A489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32C8C-0647-4E2F-B9B7-34884752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582E3-5F22-4BD4-8336-2D7E28DC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27CBA-ABF0-43DA-93A6-ADAC526D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0EDC2-8E83-4801-83DA-BEB0B5ED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BC999-8544-4E00-B721-3BA5B3C8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51209-EBA6-420D-843E-803F2F3C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D5334-9C9D-4DBF-9FE9-8BF7D9C4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30055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《无穷级数内容回顾》ppt课件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级数的运算性质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常见的无穷级数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级数的收敛判别法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无穷级数的历史与发展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无穷级数是无穷多个数按照一定的顺序排列的数列。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无穷级数具有可加性、可乘性和可交换性等性质。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无穷级数在某点或某个区间内收敛，意味着该级数的和存在。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无穷级数在某点或某个区间内发散，意味着该级数的和不存在。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收敛与发散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几何级数是每一项都与前一项成固定比值的无穷级数。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几何级数的和等于首项除以公比的负值。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几何级数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级数的运算性质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对于任意常数$a$和$b$，以及两个级数$sum a_n$和$sum b_n$，它们的和与差分别为$sum (a+b)_n$和$sum (a-b)_n$。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利用线性性质，我们可以对级数进行加减运算，从而得到新的级数。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对于两个级数$sum a_n$和$sum b_n$，它们的乘积和商分别为$sum (a_n cdot b_n)$和$sum (frac{a_n}{b_n})$。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利用乘积与商的级数，我们可以对级数进行乘除运算，从而得到新的级数。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乘积与商的级数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乘积与商的级数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形如$a_0 + a_1(x-x_0) + a_2(x-x_0)^2 + ldots$的级数被称为幂级数。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幂级数在函数展开、近似计算等领域有广泛应用。通过将函数展开为幂级数，我们可以更方便地研究函数的性质。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幂级数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幂级数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常见的无穷级数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是指各项均为正数的无穷级数。常见的正项级数有等差数列、等比数列等。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正项级数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用于判断正项级数的收敛性，主要有比较判别法、比值判别法和根值判别法。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正项级数收敛时，其和存在且有限。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1+1/2+1/3+1/4+...是一个正项级数，其和为2.71828...，是一个无限不循环小数。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正项级数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是指各项符号交替变化的无穷级数。常见的交错级数有(-1)^n/n、(-1)^n*log(n)等。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交错级数的收敛性可以通过莱布尼茨判别法进行判断。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交错级数收敛时，其和存在且有限。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1-1/2+1/3-1/4+...是一个交错级数，其和为ln2。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交错级数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https://d.book118.com/026130055010010040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2024-09-06T04:53:31.719</cp:lastPrinted>
  <dcterms:created xsi:type="dcterms:W3CDTF">2024-09-05T20:53:31Z</dcterms:created>
  <dcterms:modified xsi:type="dcterms:W3CDTF">2024-09-05T20:53:33Z</dcterms:modified>
</cp:coreProperties>
</file>