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D442AB5-7B5F-4AA5-9485-14D18FE871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8C3ACB-F0E9-4724-A6D2-0B532CE707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DE2EB5F-CE60-4D42-89F2-587668901F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29CE2FB-C2A9-4756-A34E-6256551AF3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D801A5C-6EB4-457E-A6FC-41416B8DA10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CD51943-B441-4831-B473-4139F75C80F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C6278C3-F773-4676-9159-585E7FAC072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0DABC9-D1DE-407A-B88B-AEB14CCA0E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619FBD-6F52-4B3C-BE1F-9D9F93F3BB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A6E9C5-FF84-43D9-8B03-093C5CACE6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B81752-FDCC-4BA7-B58E-143857B184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6130200044010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企业法律知识培训讲座培训课件——网络安全法律概览</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2023-12-31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网络安全法律概述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网络安全法律的核心内容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企业网络安全法律合规要点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网络安全法律实践案例分析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网络安全法律前沿问题探讨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网络安全法律概述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网络安全法律的定义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网络安全法律是指国家制定并颁布的，用于保护网络安全、维护网络空间主权和国家安全、保障公民、法人和其他组织的合法权益的一系列法律法规。</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网络安全法律的作用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网络安全法律对于维护国家网络空间主权、安全和发展利益，推动经济社会信息化健康发展，保护公民、法人和其他组织的合法权益具有重要作用。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网络安全法律的定义与作用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网络安全法律体系结构</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法律</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国家制定并颁布的具有普遍约束力的规范性文件，如《网络安全法》。</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行政法规</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国务院根据宪法和法律制定的有关网络安全的规范性文件。</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部门规章</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国务院各部门根据法律和行政法规制定的有关网络安全的规范性文件。</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地方性法规</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省、自治区、直辖市的人民代表大会及其常务委员会根据本行政区域的具体情况和实际需要制定的有关网络安全的规范性文件。</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9875" r="29875"/>
          <a:stretch>
            <a:fillRect/>
          </a:stretch>
        </p:blipFill>
        <p:spPr>
          <a:xfrm>
            <a:off x="161995" y="1165346"/>
            <a:ext cx="4300145"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萌芽阶段</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20世纪90年代，随着互联网的发展，一些国家开始关注网络安全问题，并出台了一些相关的法律法规。</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发展阶段</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进入21世纪，随着互联网的普及和深入发展，网络安全问题日益突出，各国纷纷加强网络安全立法工作，形成了较为完善的网络安全法律体系。</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成熟阶段</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近年来，随着网络技术的不断发展和网络攻击手段的不断更新，各国在网络安全立法方面不断完善和创新，形成了更加成熟和完善的网络安全法律体系。</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网络安全法律的历史与发展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网络安全法律的核心内容</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20" b="252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4240" b="424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数据安全与隐私保护</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数据安全法律框架</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介绍国家层面关于数据安全的法律法规，如《网络安全法》、《数据安全法》等，以及企业在数据安全方面的合规要求。</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隐私保护原则</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阐述隐私保护的基本原则，如收集、使用、处理、存储和传输个人信息的合法性、正当性、必要性和安全性等要求。</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数据泄露与应对措施</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分析数据泄露的常见原因和后果，以及企业应如何制定和执行数据泄露应急预案，降低损失和风险。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 r="1250"/>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列举常见的网络犯罪类型，如网络诈骗、网络盗窃、网络攻击等，并分析其特点和危害。</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网络犯罪类型</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介绍国家层面打击网络犯罪的法律法规，如《刑法》、《网络安全法》等，以及企业在防范和打击网络犯罪方面的责任和义务。</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打击网络犯罪的法律法规</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通过具体案例，分析网络犯罪的成因、过程和后果，以及企业和个人应如何加强防范和应对措施。</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网络犯罪案例分析</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网络犯罪与打击措施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网络服务提供者的定义与分类</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阐述网络服务提供者的概念和分类，如网络平台、网络应用、云服务提供商等。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网络服务提供者的法律责任</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分析网络服务提供者在网络安全、信息内容管理等方面的法律责任，如信息审核、用户数据保护、违法信息处置等。</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网络服务提供者的合规要求</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介绍网络服务提供者在网络安全管理、用户权益保护等方面的合规要求，如建立安全管理制度、加强技术防护措施、保障用户知情权等。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网络服务提供者的责任与义务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跨境数据传输与监管</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介绍国家层面关于跨境数据传输的法律法规，如《网络安全法》、《数据安全法》等，以及企业在跨境数据传输方面的合规要求。</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跨境数据传输的风险与挑战</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分析跨境数据传输面临的主要风险和挑战，如数据泄露、隐私侵犯、国家安全等。</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跨境数据传输的监管措施</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阐述国家和企业在跨境数据传输监管方面的措施和实践，如建立数据出境安全评估制度、加强跨境执法合作等。</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跨境数据传输的法律框架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企业网络安全法律合规要点</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完善网络安全技术措施</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企业应采取有效的网络安全技术措施，如防火墙、入侵检测、数据加密等，确保网络系统的安全性和稳定性。</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加强网络安全审计与监控</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企业应建立网络安全审计与监控机制，定期对网络系统进行安全检查和评估，及时发现和处置潜在的安全风险。</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建立健全网络安全管理制度</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企业应制定网络安全管理制度，明确网络安全管理职责、权限和流程，确保网络安全工作的有效实施。</a:t>
            </a:r>
          </a:p>
        </p:txBody>
      </p:sp>
      <p:pic>
        <p:nvPicPr>
          <p:cNvPr id="10" name="Picture 10"/>
          <p:cNvPicPr>
            <a:picLocks noChangeAspect="1"/>
          </p:cNvPicPr>
          <p:nvPr/>
        </p:nvPicPr>
        <p:blipFill>
          <a:blip r:embed="rId2"/>
          <a:srcRect l="5933" r="5933"/>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企业内部网络安全管理制度建设</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25" r="166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建立员工网络安全责任制</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企业应建立员工网络安全责任制，明确员工在网络安全方面的职责和义务，确保员工自觉遵守网络安全规定。</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提高员工网络安全意识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企业应通过宣传、教育等多种方式提高员工网络安全意识，使员工充分认识到网络安全的重要性。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加强员工网络安全技能培训</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企业应定期组织员工参加网络安全技能培训，提高员工应对网络安全事件的能力。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员工网络安全教育与培训</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企业网络安全事件应急响应计划</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企业应定期组织应急演练和培训，提高应急响应团队的实战能力和协作水平。</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加强应急演练和培训</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企业应制定网络安全事件应急响应计划，明确应急响应流程、处置措施和资源调配等，确保在发生网络安全事件时能够及时、有效地进行处置。</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制定应急响应计划</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企业应组建专业的应急响应团队，负责网络安全事件的应急处置工作，提高应急响应的效率和准确性。</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建立应急响应团队</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识别网络安全法律风险</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企业应全面识别和分析自身面临的网络安全法律风险，包括数据泄露、网络攻击、恶意软件等。</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评估风险等级和影响范围</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企业应对识别出的网络安全法律风险进行评估，确定风险等级和影响范围，为后续的风险防范和应对措施提供依据。</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制定风险防范和应对措施</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企业应针对识别出的网络安全法律风险制定相应的防范和应对措施，如加强技术防护、完善管理制度、提高员工安全意识等。同时，企业还应建立风险监测和预警机制，及时发现和处置潜在的法律风险。</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企业网络安全法律风险评估与防范</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https://d.book118.com/026130200044010031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2024-08-29T16:20:15.653</cp:lastPrinted>
  <dcterms:created xsi:type="dcterms:W3CDTF">2024-08-29T08:20:15Z</dcterms:created>
  <dcterms:modified xsi:type="dcterms:W3CDTF">2024-08-29T08:20:17Z</dcterms:modified>
</cp:coreProperties>
</file>