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AEA00-0843-477C-8BEA-58256A77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4EE49-DA76-4CDE-929A-D09BDDD69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B3D44-534B-4935-9EE5-DC27D8052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39E46-417D-4DFB-AC31-2D2F5821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5EF50-1B4B-41E0-9DB7-DD7E1DFBC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DC6FC-E597-4EE6-B7D0-7E1A6038A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4A4960-277F-410B-8020-664DBAEE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ED01E-9812-41A7-9918-FA912601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F5A2C-D336-4713-8C37-B21A9EC9F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13385-F21D-430C-9C9D-2D932666A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C254B-2859-4AA1-960F-05B57664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3020204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单招考试培训学会解读图表提高数据分析能力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图表解读方法与技巧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数据处理与挖掘方法论述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实战案例：从图表中发现问题并解决问题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工具推荐：提升图表制作和数据分析能力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图表基础知识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柱形图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用于显示分类数据之间的比较，易于理解数据之间的差异。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用于显示数据随时间或其他连续变量的变化趋势，便于观察数据的波动情况。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用于显示数据的占比关系，直观展示各部分在整体中的比例。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用于显示两个变量之间的关系，帮助发现数据之间的相关性和趋势。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常见图表类型及其特点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简明扼要地概括图表的主题和内容。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轴标签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清晰地标注横轴和纵轴的名称和单位，便于理解数据。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解释图表中各种符号、颜色和线条的含义，帮助读者理解图表内容。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直接在图表上标注数据值，方便读者快速获取关键信息。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图表构成要素与规范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在制作图表前，要明确图表要传达的信息和目的，选择合适的图表类型。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避免使用过多的颜色和复杂的图形，保持图表的简洁明了。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通过颜色、大小、形状等手段突出关键数据点，引导读者关注重要信息。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保持图表风格、颜色、字体等的一致性，提高图表的易读性和美观度。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图表解读方法与技巧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线性趋势线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通过拟合直线来反映数据随时间变化的趋势，适用于数据呈现稳定增减的情况。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非线性趋势线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通过拟合曲线来反映数据随时间变化的趋势，适用于数据呈现波动或周期性变化的情况。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移动平均线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通过计算一定时期内数据的平均值来平滑数据波动，更清晰地展示长期趋势。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趋势线分析法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绝对数对比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直接比较两个或多个数据的数值大小，适用于数据差异较大的情况。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相对数对比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通过计算数据的比例、增长率等指标来对比数据，适用于数据差异较小或需要更精细对比的情况。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将数据按照一定比例进行缩放，以便更好地进行比较和分析。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数据对比法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05" r="1020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对同一指标在不同时间点的数值进行比较，以揭示该指标随时间变化的发展趋势和规律。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研究某一总体内各部分所占的比重及其变化，以揭示总体结构特征及其变化趋势。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将两个或多个相关指标进行对比，以揭示它们之间的差异和联系。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数据处理与挖掘方法论述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将数据转换为适合分析和挖掘的格式，如数值型、分类型等。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降低数据维度和复杂性，提高数据挖掘效率。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数据规约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数据挖掘算法简介及应用场景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通过训练数据集学习分类规则，用于预测新数据的类别。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聚类算法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将数据分成不同的组或簇，使得同一组内的数据相似度较高，不同组之间的数据相似度较低。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发现数据项之间的有趣联系和规则，如购物篮分析等。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https://d.book118.com/026130202044010031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2024-08-29T16:20:15.627</cp:lastPrinted>
  <dcterms:created xsi:type="dcterms:W3CDTF">2024-08-29T08:20:15Z</dcterms:created>
  <dcterms:modified xsi:type="dcterms:W3CDTF">2024-08-29T08:20:17Z</dcterms:modified>
</cp:coreProperties>
</file>