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313A7-53E3-4B4B-A694-7C6D33D8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532E7-FA35-42B0-AC82-180BF779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E99DA-FFB5-48EA-A3EE-1B13A6CD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200B5-9D01-4790-9023-859D94B6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84E45-BF14-46A6-A0A3-42D476A6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ED409-D849-45A0-B59E-E8BDCD05F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5B89A-55A9-418E-8BF1-5DDFE326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46372-47B6-41C1-91CB-2BE0A977C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4C426-13B3-445E-99EE-CD1F388C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A7071-FA36-44F4-A4BE-5510C213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4A6E4-3D95-41D4-AC8F-D69E3061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30225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项目投资与回报情况统计与分析报告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项目回报情况统计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项目投资与回报关系分析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82" b="11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投资目标与策略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长期投资目标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通过多元化投资组合实现长期资本增值。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中短期投资目标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关注市场动态，把握投资机会，实现中短期收益最大化。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采用主动管理策略，通过深入研究和分析市场趋势、行业动态及企业基本面等因素，精选优质投资标的。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投资总规模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根据项目资金需求和市场情况，确定合理的投资总规模。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根据项目特点和风险收益要求，配置不同类型的资产，包括股票、债券、基金、房地产等。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58" r="18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根据项目实际情况和市场机会，制定灵活的投资时间安排，包括投资起始时间、投资期限等。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建立投资进度监控机制，定期评估项目进展情况，及时调整投资策略和方案。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投资时间与进度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投资进度管理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项目回报情况统计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回报率计算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通过对项目历史数据的分析，可以计算出不同时间段的回报率，进而评估项目的投资效益。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回报率指项目投资所获得的收益与投资成本之间的比率，是评估项目投资效益的重要指标。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回报率定义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回报率 = （投资收益 - 投资成本）/ 投资成本 × 100%。其中，投资收益指项目运营期间所获得的净收益，投资成本指项目筹建和运营期间所发生的各项成本支出。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主营业务收入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项目运营期间通过主营业务所获得的收入是回报的主要来源。需要对主营业务的市场需求、竞争格局、价格策略等进行分析，以评估主营业务的盈利能力和稳定性。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其他业务收入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除了主营业务收入外，项目还可能通过其他业务获得收入，如副业、投资等。需要对这些业务的市场前景、风险收益等进行评估。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政策支持与补贴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政府为了鼓励某些行业的发展或项目的建设，可能给予一定的政策支持或资金补贴，这也是项目回报的来源之一。需要对政策支持的力度、持续性和申请流程等进行分析。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回报来源分析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项目回报的稳定性首先表现在现金流的稳定性上。需要对项目历史现金流数据进行分析，评估现金流的波动性和趋势。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市场需求的波动、竞争格局的变化等因素都可能对项目回报的稳定性产生影响。需要对市场风险进行识别和评估，并制定相应的应对措施。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政策变化可能对项目的运营和回报产生重大影响。需要对政策走向进行预测和分析，并制定相应的应对策略。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回报稳定性评估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项目投资与回报关系分析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投资规模的大小直接影响项目的回报水平，通常投资规模越大，回报潜力也越高。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不同的投资结构会对项目回报产生不同的影响，如股权投资和债权投资的风险和回报特点各不相同。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投资时机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把握市场机遇，选择合适的投资时机，对项目回报具有重要影响。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投资对回报的影响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项目回报水平的高低直接反映了投资的效果，高回报意味着投资成功，低回报则可能表明投资存在问题。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稳定的回报有助于投资者建立信心，吸引更多投资，而不稳定的回报则可能导致投资者流失。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回报增长性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项目回报的增长潜力是投资者关注的重要因素，具备增长潜力的项目更容易吸引投资。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回报对投资的反馈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https://d.book118.com/026130225004010044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2024-09-12T04:33:57.803</cp:lastPrinted>
  <dcterms:created xsi:type="dcterms:W3CDTF">2024-09-11T20:33:57Z</dcterms:created>
  <dcterms:modified xsi:type="dcterms:W3CDTF">2024-09-11T20:33:59Z</dcterms:modified>
</cp:coreProperties>
</file>