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7CFCA0-0980-4FD5-B20E-05CE3BEAF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4843AC-2409-4910-87F8-78EC05F47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BA0604-0A93-48F6-8835-DF8B7C1E2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434D33-A94A-4220-B37E-E9F697630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B12033-F4A5-4211-AAA3-CEB90E02C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FEE3F5-6320-48C9-B174-A813CCDB5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4AA18A-E532-4539-B0A0-CC2547484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1A7656-6682-4F40-818F-D1B31849F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336E0C-CBAD-4AEE-8C01-660821E5D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30829-AC98-4965-B3E4-1E285DA2E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18EA80-148D-4637-B650-EEE38D675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13115501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妇科腹痛的护理查房PPT课件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腹痛的分类与原因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腹痛的护理评估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腹痛的护理措施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腹痛的预防与保健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分析当前妇科腹痛护理的现状和存在的问题，提出改进措施。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强调妇科腹痛护理的重要性和意义，提高护士的责任感和积极性。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85" r="958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20066" r="2006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介绍妇科腹痛的常见原因和症状，提高护士对妇科腹痛的认知和护理能力。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妇科腹痛是指女性盆腔、腹部或腰部疼痛的症状。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腹痛是妇科疾病中常见的症状之一，可能由多种原因引起，如炎症、肿瘤、外伤等。护理查房是提高护理质量的重要手段之一，通过PPT课件的形式，将妇科腹痛的护理知识系统化、形象化地呈现给护士，帮助她们更好地掌握相关知识和技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腹痛的分类与原因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突然发作，持续时间短，可能伴随其他症状如恶心、呕吐、发热等。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急性腹痛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持续时间长，可能反复发作，疼痛程度较轻，可能伴随其他症状如消化不良、食欲不振等。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慢性腹痛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由特定疾病引起的腹痛，如阑尾炎、胆囊炎等。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特异性腹痛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无明显病因或无法明确病因的腹痛。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非特异性腹痛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如胃炎、胃溃疡、肠炎等。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如肾结石、膀胱炎等。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如盆腔炎、附件炎、子宫肌瘤等。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如腹膜炎、胰腺炎等。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消化系统疾病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泌尿系统疾病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生殖系统疾病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其他疾病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腹痛的护理评估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触诊法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744" r="1674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3290" r="1329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观察患者的腹痛情况，包括疼痛部位、疼痛性质、疼痛程度等。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询问患者的腹痛情况，包括疼痛时间、疼痛诱因、疼痛伴随症状等。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通过触摸腹部，了解腹部有无压痛、反跳痛等异常体征。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通过血液、尿液等实验室检查，了解患者有无感染、炎症等情况。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https://d.book118.com/026131155014010031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2024-08-29T11:02:48.474</cp:lastPrinted>
  <dcterms:created xsi:type="dcterms:W3CDTF">2024-08-29T03:02:48Z</dcterms:created>
  <dcterms:modified xsi:type="dcterms:W3CDTF">2024-08-29T03:02:50Z</dcterms:modified>
</cp:coreProperties>
</file>