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B90E46-737D-4C90-93B6-E609CEAABF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A670B9-2D97-4D1C-B3F4-93A4EF024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3583BA-E083-4C9C-AAD3-60AEB0F29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92D2E1-E428-49B6-8F4D-9E83253742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59DF4D-C712-47F1-A4CE-5C7E488CF4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4DBD40-C02E-4D00-ABDD-4CB41F3244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A5FEE8-3551-4E59-ACAA-38EEBC8480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B22A52-8FF5-4A24-AC6B-17CA6BB0D3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C11E11-D844-491C-B49F-A23942AAB6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730907-18C9-400D-B0D7-F498A5EE1E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B43E27-CC2D-4A8F-97A6-2B51BB0034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13301320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心肺复苏急救教学护理课件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心肺复苏注意事项与技巧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心肺复苏模拟实践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心肺复苏的未来发展与展望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心肺复苏基础知识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496" r="449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心肺复苏是一种紧急抢救措施，通过人工呼吸和胸外按压来恢复患者的呼吸和心跳。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心肺复苏是一种紧急医疗救助技术，用于在心脏骤停的情况下，通过人工方式重新建立和维持血液循环和呼吸，以恢复患者的生命体征。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心肺复苏是抢救心脏骤停患者的关键措施，可以显著提高患者的生存率。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心脏骤停的情况下，患者的心脏停止跳动，血液循环停止，大脑和其他器官得不到足够的氧气和营养物质，如果不及时进行心肺复苏，患者将面临生命危险。心肺复苏可以人工维持血液循环和呼吸，为患者赢得宝贵的抢救时间，显著提高患者的生存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心肺复苏通过人工呼吸和胸外按压来恢复患者的呼吸和心跳。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肺复苏的基本原理是通过人工呼吸和胸外按压来重新建立和维持血液循环和呼吸。人工呼吸可以为患者提供氧气，而胸外按压可以模拟心脏的跳动，推动血液循环，将氧气和营养物质输送到各个器官，维持患者的生命体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心肺复苏操作流程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判断伤者是否意识丧失</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在实施心肺复苏之前，首先要判断伤者是否意识丧失，可以通过大声呼唤、轻拍肩膀等方式进行初步判断。如果伤者没有反应，即可认为其意识丧失，需要立即进行心肺复苏。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判断意识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及时呼叫救援</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在确认伤者意识丧失后，应立即呼救，请求周围人拨打急救电话，并通知相关医疗救援人员前来处理。同时，保持冷静，避免过度惊慌，以免影响救援效果。</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实施胸外按压操作</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胸外按压是心肺复苏的重要步骤，操作时需要找到正确的按压位置（胸骨中下段），然后双手交叠放在按压位置上，肘部伸直，以髋关节为支点，用上身重量垂直下压，按压深度5-6cm，频率为每分钟100-120次。在按压过程中，要确保每次按压后胸廓都能完全回弹，以避免过度通气和胃部食物反流。</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胸外按压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https://d.book118.com/026133013205010035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2024-09-05T18:24:22.055</cp:lastPrinted>
  <dcterms:created xsi:type="dcterms:W3CDTF">2024-09-05T10:24:22Z</dcterms:created>
  <dcterms:modified xsi:type="dcterms:W3CDTF">2024-09-05T10:24:23Z</dcterms:modified>
</cp:coreProperties>
</file>