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5A589-A94B-499A-9010-80A72083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FC08D-E376-4265-B339-BE58679C0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3E855-9AE3-4EC2-AEB5-01816CC4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0FEBF-2018-4545-9717-CAE4007CF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3802A-E013-4F55-902D-7F278D220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FD4BF4-A1FB-4A6A-B186-3B705874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DC5C4-BF16-4D84-BF18-19104B63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03366-D558-4EE9-A375-FEF160B2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8E593-A42F-432E-96ED-512BF9DD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5485C-CA85-41C8-945E-50CBE1A4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275CA-01EF-4C50-8987-9E96BDCF6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0153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常见护理措施概述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常见护理措施概述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常见护理措施概述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头发清洁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指甲修剪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940" b="219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定期为患者清洁口腔，保持口腔卫生，预防口腔感染。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定期为患者清洁皮肤，保持皮肤干燥、清洁，预防皮肤感染。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定期为患者清洁头发，保持头发干净、整洁，预防头皮感染。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定期为患者修剪指甲，保持指甲干净、整洁，预防指甲过长导致皮肤破损。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制定饮食计划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确保患者获得足够的营养摄入，满足身体需求。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保证营养摄入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根据患者的病情，控制患者的饮食，避免摄入过多的热量或盐分。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鼓励患者自主进食，提高患者的食欲和进食能力。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鼓励患者自主进食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帮助患者养成定期排便的习惯，预防便秘和肠道问题。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观察患者的排泄物，了解患者的肠道健康状况。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对于需要更换尿布的患者，定期为其更换尿布，保持干燥、清洁。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帮助患者清洁肛门和会阴部，保持局部干燥、清洁。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定期排便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观察排泄物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更换尿布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便后清洁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89" r="2328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指导患者合理安排休息时间，保证充足的睡眠和休息。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鼓励患者进行适当的活动，促进身体康复和血液循环。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进行适当的活动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避免患者过度疲劳，合理安排活动量和时间。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避免过度疲劳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根据患者的病情和医生建议，制定合理的休息与活动计划。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根据病情调整休息与活动计划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监测体温变化，判断是否出现发热或体温过低。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观察脉搏频率、节律和强弱，了解心脏功能和血液循环状况。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观察呼吸频率、深度和节奏，判断是否存在呼吸困难或呼吸衰竭。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监测血压变化，了解血液循环和心脏功能状况。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https://d.book118.com/026140153042010045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2024-09-13T22:52:36.998</cp:lastPrinted>
  <dcterms:created xsi:type="dcterms:W3CDTF">2024-09-13T14:52:37Z</dcterms:created>
  <dcterms:modified xsi:type="dcterms:W3CDTF">2024-09-13T14:52:39Z</dcterms:modified>
</cp:coreProperties>
</file>